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58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68C6D2D-B8C8-488F-BDF4-FD80B6D573FC}">
          <p14:sldIdLst>
            <p14:sldId id="256"/>
            <p14:sldId id="264"/>
            <p14:sldId id="265"/>
            <p14:sldId id="266"/>
            <p14:sldId id="267"/>
            <p14:sldId id="268"/>
            <p14:sldId id="269"/>
            <p14:sldId id="270"/>
            <p14:sldId id="258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Kozuch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C66FF"/>
    <a:srgbClr val="FF99CC"/>
    <a:srgbClr val="FFFFCC"/>
    <a:srgbClr val="FFFF99"/>
    <a:srgbClr val="FFFF00"/>
    <a:srgbClr val="CC99FF"/>
    <a:srgbClr val="9933FF"/>
    <a:srgbClr val="33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31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3T11:04:56.961" idx="1">
    <p:pos x="5156" y="127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8F4EE-97E6-4E9C-B11D-09B30134B28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8513A14-A854-49F6-8DD5-75ECC73295A0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2015</a:t>
          </a:r>
        </a:p>
      </dgm:t>
    </dgm:pt>
    <dgm:pt modelId="{6188ED33-ED49-4D2C-BC53-142629CE87C6}" type="sibTrans" cxnId="{9870CB83-3E62-47D5-9E92-FFABCE8D6B4B}">
      <dgm:prSet/>
      <dgm:spPr/>
      <dgm:t>
        <a:bodyPr/>
        <a:lstStyle/>
        <a:p>
          <a:endParaRPr lang="pl-PL"/>
        </a:p>
      </dgm:t>
    </dgm:pt>
    <dgm:pt modelId="{64CB7B0E-01FF-4C8E-98AC-38181C63147C}" type="parTrans" cxnId="{9870CB83-3E62-47D5-9E92-FFABCE8D6B4B}">
      <dgm:prSet/>
      <dgm:spPr/>
      <dgm:t>
        <a:bodyPr/>
        <a:lstStyle/>
        <a:p>
          <a:endParaRPr lang="pl-PL"/>
        </a:p>
      </dgm:t>
    </dgm:pt>
    <dgm:pt modelId="{3DE2C755-FD7B-4B19-B07A-4F2070DEE7C3}" type="pres">
      <dgm:prSet presAssocID="{A2E8F4EE-97E6-4E9C-B11D-09B30134B28D}" presName="arrowDiagram" presStyleCnt="0">
        <dgm:presLayoutVars>
          <dgm:chMax val="5"/>
          <dgm:dir/>
          <dgm:resizeHandles val="exact"/>
        </dgm:presLayoutVars>
      </dgm:prSet>
      <dgm:spPr/>
    </dgm:pt>
    <dgm:pt modelId="{9CC58729-DBE6-4E1E-B690-70CF8762434D}" type="pres">
      <dgm:prSet presAssocID="{A2E8F4EE-97E6-4E9C-B11D-09B30134B28D}" presName="arrow" presStyleLbl="bgShp" presStyleIdx="0" presStyleCnt="1" custScaleX="361581" custLinFactNeighborY="3363"/>
      <dgm:spPr>
        <a:solidFill>
          <a:schemeClr val="bg1"/>
        </a:solidFill>
      </dgm:spPr>
    </dgm:pt>
    <dgm:pt modelId="{C31C424C-0F21-4C3C-BC87-9BE96C28A595}" type="pres">
      <dgm:prSet presAssocID="{A2E8F4EE-97E6-4E9C-B11D-09B30134B28D}" presName="arrowDiagram1" presStyleCnt="0">
        <dgm:presLayoutVars>
          <dgm:bulletEnabled val="1"/>
        </dgm:presLayoutVars>
      </dgm:prSet>
      <dgm:spPr/>
    </dgm:pt>
    <dgm:pt modelId="{BB60B560-0BA7-4B85-BEA9-DAB31E687BB2}" type="pres">
      <dgm:prSet presAssocID="{88513A14-A854-49F6-8DD5-75ECC73295A0}" presName="bullet1" presStyleLbl="node1" presStyleIdx="0" presStyleCnt="1" custScaleX="315586" custScaleY="329971" custLinFactX="-855623" custLinFactY="188412" custLinFactNeighborX="-900000" custLinFactNeighborY="200000"/>
      <dgm:spPr>
        <a:solidFill>
          <a:srgbClr val="FF0000"/>
        </a:solidFill>
        <a:ln>
          <a:solidFill>
            <a:srgbClr val="FF0000"/>
          </a:solidFill>
        </a:ln>
      </dgm:spPr>
    </dgm:pt>
    <dgm:pt modelId="{8B44381F-8705-4A1D-A9DB-CA461A7A194B}" type="pres">
      <dgm:prSet presAssocID="{88513A14-A854-49F6-8DD5-75ECC73295A0}" presName="textBox1" presStyleLbl="revTx" presStyleIdx="0" presStyleCnt="1" custLinFactX="-100000" custLinFactNeighborX="-162994" custLinFactNeighborY="-49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70CB83-3E62-47D5-9E92-FFABCE8D6B4B}" srcId="{A2E8F4EE-97E6-4E9C-B11D-09B30134B28D}" destId="{88513A14-A854-49F6-8DD5-75ECC73295A0}" srcOrd="0" destOrd="0" parTransId="{64CB7B0E-01FF-4C8E-98AC-38181C63147C}" sibTransId="{6188ED33-ED49-4D2C-BC53-142629CE87C6}"/>
    <dgm:cxn modelId="{AC2998E4-DB99-4C6D-BE1F-00614EEE3E92}" type="presOf" srcId="{A2E8F4EE-97E6-4E9C-B11D-09B30134B28D}" destId="{3DE2C755-FD7B-4B19-B07A-4F2070DEE7C3}" srcOrd="0" destOrd="0" presId="urn:microsoft.com/office/officeart/2005/8/layout/arrow2"/>
    <dgm:cxn modelId="{607AEDD1-A449-415C-AC5C-A328E915221B}" type="presOf" srcId="{88513A14-A854-49F6-8DD5-75ECC73295A0}" destId="{8B44381F-8705-4A1D-A9DB-CA461A7A194B}" srcOrd="0" destOrd="0" presId="urn:microsoft.com/office/officeart/2005/8/layout/arrow2"/>
    <dgm:cxn modelId="{74D41741-B987-4374-BCD8-C4590F8B691B}" type="presParOf" srcId="{3DE2C755-FD7B-4B19-B07A-4F2070DEE7C3}" destId="{9CC58729-DBE6-4E1E-B690-70CF8762434D}" srcOrd="0" destOrd="0" presId="urn:microsoft.com/office/officeart/2005/8/layout/arrow2"/>
    <dgm:cxn modelId="{ABA35F95-24B6-4BA2-B493-E72877D51583}" type="presParOf" srcId="{3DE2C755-FD7B-4B19-B07A-4F2070DEE7C3}" destId="{C31C424C-0F21-4C3C-BC87-9BE96C28A595}" srcOrd="1" destOrd="0" presId="urn:microsoft.com/office/officeart/2005/8/layout/arrow2"/>
    <dgm:cxn modelId="{EB5877B3-7A54-4BFD-A027-DB7353A6E738}" type="presParOf" srcId="{C31C424C-0F21-4C3C-BC87-9BE96C28A595}" destId="{BB60B560-0BA7-4B85-BEA9-DAB31E687BB2}" srcOrd="0" destOrd="0" presId="urn:microsoft.com/office/officeart/2005/8/layout/arrow2"/>
    <dgm:cxn modelId="{45359015-38E3-4692-BB1A-9F145BEEB241}" type="presParOf" srcId="{C31C424C-0F21-4C3C-BC87-9BE96C28A595}" destId="{8B44381F-8705-4A1D-A9DB-CA461A7A194B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8F4EE-97E6-4E9C-B11D-09B30134B28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8513A14-A854-49F6-8DD5-75ECC73295A0}">
      <dgm:prSet phldrT="[Tekst]" custT="1"/>
      <dgm:spPr>
        <a:noFill/>
      </dgm:spPr>
      <dgm:t>
        <a:bodyPr wrap="none" rtlCol="0"/>
        <a:lstStyle/>
        <a:p>
          <a:r>
            <a:rPr lang="pl-PL" sz="14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2015</a:t>
          </a:r>
        </a:p>
      </dgm:t>
    </dgm:pt>
    <dgm:pt modelId="{6188ED33-ED49-4D2C-BC53-142629CE87C6}" type="sibTrans" cxnId="{9870CB83-3E62-47D5-9E92-FFABCE8D6B4B}">
      <dgm:prSet/>
      <dgm:spPr/>
      <dgm:t>
        <a:bodyPr/>
        <a:lstStyle/>
        <a:p>
          <a:endParaRPr lang="pl-PL"/>
        </a:p>
      </dgm:t>
    </dgm:pt>
    <dgm:pt modelId="{64CB7B0E-01FF-4C8E-98AC-38181C63147C}" type="parTrans" cxnId="{9870CB83-3E62-47D5-9E92-FFABCE8D6B4B}">
      <dgm:prSet/>
      <dgm:spPr/>
      <dgm:t>
        <a:bodyPr/>
        <a:lstStyle/>
        <a:p>
          <a:endParaRPr lang="pl-PL"/>
        </a:p>
      </dgm:t>
    </dgm:pt>
    <dgm:pt modelId="{3DE2C755-FD7B-4B19-B07A-4F2070DEE7C3}" type="pres">
      <dgm:prSet presAssocID="{A2E8F4EE-97E6-4E9C-B11D-09B30134B28D}" presName="arrowDiagram" presStyleCnt="0">
        <dgm:presLayoutVars>
          <dgm:chMax val="5"/>
          <dgm:dir/>
          <dgm:resizeHandles val="exact"/>
        </dgm:presLayoutVars>
      </dgm:prSet>
      <dgm:spPr/>
    </dgm:pt>
    <dgm:pt modelId="{9CC58729-DBE6-4E1E-B690-70CF8762434D}" type="pres">
      <dgm:prSet presAssocID="{A2E8F4EE-97E6-4E9C-B11D-09B30134B28D}" presName="arrow" presStyleLbl="bgShp" presStyleIdx="0" presStyleCnt="1" custScaleX="361581" custLinFactNeighborY="3363"/>
      <dgm:spPr>
        <a:solidFill>
          <a:schemeClr val="bg1"/>
        </a:solidFill>
      </dgm:spPr>
    </dgm:pt>
    <dgm:pt modelId="{C31C424C-0F21-4C3C-BC87-9BE96C28A595}" type="pres">
      <dgm:prSet presAssocID="{A2E8F4EE-97E6-4E9C-B11D-09B30134B28D}" presName="arrowDiagram1" presStyleCnt="0">
        <dgm:presLayoutVars>
          <dgm:bulletEnabled val="1"/>
        </dgm:presLayoutVars>
      </dgm:prSet>
      <dgm:spPr/>
    </dgm:pt>
    <dgm:pt modelId="{BB60B560-0BA7-4B85-BEA9-DAB31E687BB2}" type="pres">
      <dgm:prSet presAssocID="{88513A14-A854-49F6-8DD5-75ECC73295A0}" presName="bullet1" presStyleLbl="node1" presStyleIdx="0" presStyleCnt="1" custScaleX="315586" custScaleY="329971" custLinFactX="-477839" custLinFactY="100000" custLinFactNeighborX="-500000" custLinFactNeighborY="117707"/>
      <dgm:spPr>
        <a:solidFill>
          <a:srgbClr val="FF0000"/>
        </a:solidFill>
        <a:ln>
          <a:solidFill>
            <a:srgbClr val="FF0000"/>
          </a:solidFill>
        </a:ln>
      </dgm:spPr>
    </dgm:pt>
    <dgm:pt modelId="{8B44381F-8705-4A1D-A9DB-CA461A7A194B}" type="pres">
      <dgm:prSet presAssocID="{88513A14-A854-49F6-8DD5-75ECC73295A0}" presName="textBox1" presStyleLbl="revTx" presStyleIdx="0" presStyleCnt="1" custScaleY="75253" custLinFactX="-100000" custLinFactNeighborX="-187130" custLinFactNeighborY="-2599">
        <dgm:presLayoutVars>
          <dgm:bulletEnabled val="1"/>
        </dgm:presLayoutVars>
      </dgm:prSet>
      <dgm:spPr>
        <a:xfrm>
          <a:off x="1391157" y="298530"/>
          <a:ext cx="848360" cy="978265"/>
        </a:xfrm>
        <a:prstGeom prst="round2DiagRect">
          <a:avLst/>
        </a:prstGeom>
      </dgm:spPr>
      <dgm:t>
        <a:bodyPr/>
        <a:lstStyle/>
        <a:p>
          <a:endParaRPr lang="pl-PL"/>
        </a:p>
      </dgm:t>
    </dgm:pt>
  </dgm:ptLst>
  <dgm:cxnLst>
    <dgm:cxn modelId="{9870CB83-3E62-47D5-9E92-FFABCE8D6B4B}" srcId="{A2E8F4EE-97E6-4E9C-B11D-09B30134B28D}" destId="{88513A14-A854-49F6-8DD5-75ECC73295A0}" srcOrd="0" destOrd="0" parTransId="{64CB7B0E-01FF-4C8E-98AC-38181C63147C}" sibTransId="{6188ED33-ED49-4D2C-BC53-142629CE87C6}"/>
    <dgm:cxn modelId="{AC2998E4-DB99-4C6D-BE1F-00614EEE3E92}" type="presOf" srcId="{A2E8F4EE-97E6-4E9C-B11D-09B30134B28D}" destId="{3DE2C755-FD7B-4B19-B07A-4F2070DEE7C3}" srcOrd="0" destOrd="0" presId="urn:microsoft.com/office/officeart/2005/8/layout/arrow2"/>
    <dgm:cxn modelId="{607AEDD1-A449-415C-AC5C-A328E915221B}" type="presOf" srcId="{88513A14-A854-49F6-8DD5-75ECC73295A0}" destId="{8B44381F-8705-4A1D-A9DB-CA461A7A194B}" srcOrd="0" destOrd="0" presId="urn:microsoft.com/office/officeart/2005/8/layout/arrow2"/>
    <dgm:cxn modelId="{74D41741-B987-4374-BCD8-C4590F8B691B}" type="presParOf" srcId="{3DE2C755-FD7B-4B19-B07A-4F2070DEE7C3}" destId="{9CC58729-DBE6-4E1E-B690-70CF8762434D}" srcOrd="0" destOrd="0" presId="urn:microsoft.com/office/officeart/2005/8/layout/arrow2"/>
    <dgm:cxn modelId="{ABA35F95-24B6-4BA2-B493-E72877D51583}" type="presParOf" srcId="{3DE2C755-FD7B-4B19-B07A-4F2070DEE7C3}" destId="{C31C424C-0F21-4C3C-BC87-9BE96C28A595}" srcOrd="1" destOrd="0" presId="urn:microsoft.com/office/officeart/2005/8/layout/arrow2"/>
    <dgm:cxn modelId="{EB5877B3-7A54-4BFD-A027-DB7353A6E738}" type="presParOf" srcId="{C31C424C-0F21-4C3C-BC87-9BE96C28A595}" destId="{BB60B560-0BA7-4B85-BEA9-DAB31E687BB2}" srcOrd="0" destOrd="0" presId="urn:microsoft.com/office/officeart/2005/8/layout/arrow2"/>
    <dgm:cxn modelId="{45359015-38E3-4692-BB1A-9F145BEEB241}" type="presParOf" srcId="{C31C424C-0F21-4C3C-BC87-9BE96C28A595}" destId="{8B44381F-8705-4A1D-A9DB-CA461A7A194B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8F4EE-97E6-4E9C-B11D-09B30134B28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8513A14-A854-49F6-8DD5-75ECC73295A0}">
      <dgm:prSet phldrT="[Tekst]" custT="1"/>
      <dgm:spPr>
        <a:noFill/>
      </dgm:spPr>
      <dgm:t>
        <a:bodyPr wrap="none" rtlCol="0"/>
        <a:lstStyle/>
        <a:p>
          <a:r>
            <a:rPr lang="pl-PL" sz="14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2015</a:t>
          </a:r>
        </a:p>
      </dgm:t>
    </dgm:pt>
    <dgm:pt modelId="{6188ED33-ED49-4D2C-BC53-142629CE87C6}" type="sibTrans" cxnId="{9870CB83-3E62-47D5-9E92-FFABCE8D6B4B}">
      <dgm:prSet/>
      <dgm:spPr/>
      <dgm:t>
        <a:bodyPr/>
        <a:lstStyle/>
        <a:p>
          <a:endParaRPr lang="pl-PL"/>
        </a:p>
      </dgm:t>
    </dgm:pt>
    <dgm:pt modelId="{64CB7B0E-01FF-4C8E-98AC-38181C63147C}" type="parTrans" cxnId="{9870CB83-3E62-47D5-9E92-FFABCE8D6B4B}">
      <dgm:prSet/>
      <dgm:spPr/>
      <dgm:t>
        <a:bodyPr/>
        <a:lstStyle/>
        <a:p>
          <a:endParaRPr lang="pl-PL"/>
        </a:p>
      </dgm:t>
    </dgm:pt>
    <dgm:pt modelId="{3DE2C755-FD7B-4B19-B07A-4F2070DEE7C3}" type="pres">
      <dgm:prSet presAssocID="{A2E8F4EE-97E6-4E9C-B11D-09B30134B28D}" presName="arrowDiagram" presStyleCnt="0">
        <dgm:presLayoutVars>
          <dgm:chMax val="5"/>
          <dgm:dir/>
          <dgm:resizeHandles val="exact"/>
        </dgm:presLayoutVars>
      </dgm:prSet>
      <dgm:spPr/>
    </dgm:pt>
    <dgm:pt modelId="{9CC58729-DBE6-4E1E-B690-70CF8762434D}" type="pres">
      <dgm:prSet presAssocID="{A2E8F4EE-97E6-4E9C-B11D-09B30134B28D}" presName="arrow" presStyleLbl="bgShp" presStyleIdx="0" presStyleCnt="1" custScaleX="361581" custLinFactNeighborY="3363"/>
      <dgm:spPr>
        <a:solidFill>
          <a:schemeClr val="bg1"/>
        </a:solidFill>
      </dgm:spPr>
    </dgm:pt>
    <dgm:pt modelId="{C31C424C-0F21-4C3C-BC87-9BE96C28A595}" type="pres">
      <dgm:prSet presAssocID="{A2E8F4EE-97E6-4E9C-B11D-09B30134B28D}" presName="arrowDiagram1" presStyleCnt="0">
        <dgm:presLayoutVars>
          <dgm:bulletEnabled val="1"/>
        </dgm:presLayoutVars>
      </dgm:prSet>
      <dgm:spPr/>
    </dgm:pt>
    <dgm:pt modelId="{BB60B560-0BA7-4B85-BEA9-DAB31E687BB2}" type="pres">
      <dgm:prSet presAssocID="{88513A14-A854-49F6-8DD5-75ECC73295A0}" presName="bullet1" presStyleLbl="node1" presStyleIdx="0" presStyleCnt="1" custScaleX="315586" custScaleY="329971" custLinFactX="-164633" custLinFactY="40897" custLinFactNeighborX="-200000" custLinFactNeighborY="100000"/>
      <dgm:spPr>
        <a:solidFill>
          <a:srgbClr val="FF0000"/>
        </a:solidFill>
        <a:ln>
          <a:solidFill>
            <a:srgbClr val="FF0000"/>
          </a:solidFill>
        </a:ln>
      </dgm:spPr>
    </dgm:pt>
    <dgm:pt modelId="{8B44381F-8705-4A1D-A9DB-CA461A7A194B}" type="pres">
      <dgm:prSet presAssocID="{88513A14-A854-49F6-8DD5-75ECC73295A0}" presName="textBox1" presStyleLbl="revTx" presStyleIdx="0" presStyleCnt="1" custScaleY="75253" custLinFactX="-100000" custLinFactNeighborX="-187130" custLinFactNeighborY="-2599">
        <dgm:presLayoutVars>
          <dgm:bulletEnabled val="1"/>
        </dgm:presLayoutVars>
      </dgm:prSet>
      <dgm:spPr>
        <a:xfrm>
          <a:off x="1391157" y="298530"/>
          <a:ext cx="848360" cy="978265"/>
        </a:xfrm>
        <a:prstGeom prst="round2DiagRect">
          <a:avLst/>
        </a:prstGeom>
      </dgm:spPr>
      <dgm:t>
        <a:bodyPr/>
        <a:lstStyle/>
        <a:p>
          <a:endParaRPr lang="pl-PL"/>
        </a:p>
      </dgm:t>
    </dgm:pt>
  </dgm:ptLst>
  <dgm:cxnLst>
    <dgm:cxn modelId="{9870CB83-3E62-47D5-9E92-FFABCE8D6B4B}" srcId="{A2E8F4EE-97E6-4E9C-B11D-09B30134B28D}" destId="{88513A14-A854-49F6-8DD5-75ECC73295A0}" srcOrd="0" destOrd="0" parTransId="{64CB7B0E-01FF-4C8E-98AC-38181C63147C}" sibTransId="{6188ED33-ED49-4D2C-BC53-142629CE87C6}"/>
    <dgm:cxn modelId="{AC2998E4-DB99-4C6D-BE1F-00614EEE3E92}" type="presOf" srcId="{A2E8F4EE-97E6-4E9C-B11D-09B30134B28D}" destId="{3DE2C755-FD7B-4B19-B07A-4F2070DEE7C3}" srcOrd="0" destOrd="0" presId="urn:microsoft.com/office/officeart/2005/8/layout/arrow2"/>
    <dgm:cxn modelId="{607AEDD1-A449-415C-AC5C-A328E915221B}" type="presOf" srcId="{88513A14-A854-49F6-8DD5-75ECC73295A0}" destId="{8B44381F-8705-4A1D-A9DB-CA461A7A194B}" srcOrd="0" destOrd="0" presId="urn:microsoft.com/office/officeart/2005/8/layout/arrow2"/>
    <dgm:cxn modelId="{74D41741-B987-4374-BCD8-C4590F8B691B}" type="presParOf" srcId="{3DE2C755-FD7B-4B19-B07A-4F2070DEE7C3}" destId="{9CC58729-DBE6-4E1E-B690-70CF8762434D}" srcOrd="0" destOrd="0" presId="urn:microsoft.com/office/officeart/2005/8/layout/arrow2"/>
    <dgm:cxn modelId="{ABA35F95-24B6-4BA2-B493-E72877D51583}" type="presParOf" srcId="{3DE2C755-FD7B-4B19-B07A-4F2070DEE7C3}" destId="{C31C424C-0F21-4C3C-BC87-9BE96C28A595}" srcOrd="1" destOrd="0" presId="urn:microsoft.com/office/officeart/2005/8/layout/arrow2"/>
    <dgm:cxn modelId="{EB5877B3-7A54-4BFD-A027-DB7353A6E738}" type="presParOf" srcId="{C31C424C-0F21-4C3C-BC87-9BE96C28A595}" destId="{BB60B560-0BA7-4B85-BEA9-DAB31E687BB2}" srcOrd="0" destOrd="0" presId="urn:microsoft.com/office/officeart/2005/8/layout/arrow2"/>
    <dgm:cxn modelId="{45359015-38E3-4692-BB1A-9F145BEEB241}" type="presParOf" srcId="{C31C424C-0F21-4C3C-BC87-9BE96C28A595}" destId="{8B44381F-8705-4A1D-A9DB-CA461A7A194B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8F4EE-97E6-4E9C-B11D-09B30134B28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8513A14-A854-49F6-8DD5-75ECC73295A0}">
      <dgm:prSet phldrT="[Tekst]" custT="1"/>
      <dgm:spPr>
        <a:noFill/>
      </dgm:spPr>
      <dgm:t>
        <a:bodyPr wrap="none" rtlCol="0"/>
        <a:lstStyle/>
        <a:p>
          <a:r>
            <a:rPr lang="pl-PL" sz="14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2015</a:t>
          </a:r>
        </a:p>
      </dgm:t>
    </dgm:pt>
    <dgm:pt modelId="{6188ED33-ED49-4D2C-BC53-142629CE87C6}" type="sibTrans" cxnId="{9870CB83-3E62-47D5-9E92-FFABCE8D6B4B}">
      <dgm:prSet/>
      <dgm:spPr/>
      <dgm:t>
        <a:bodyPr/>
        <a:lstStyle/>
        <a:p>
          <a:endParaRPr lang="pl-PL"/>
        </a:p>
      </dgm:t>
    </dgm:pt>
    <dgm:pt modelId="{64CB7B0E-01FF-4C8E-98AC-38181C63147C}" type="parTrans" cxnId="{9870CB83-3E62-47D5-9E92-FFABCE8D6B4B}">
      <dgm:prSet/>
      <dgm:spPr/>
      <dgm:t>
        <a:bodyPr/>
        <a:lstStyle/>
        <a:p>
          <a:endParaRPr lang="pl-PL"/>
        </a:p>
      </dgm:t>
    </dgm:pt>
    <dgm:pt modelId="{3DE2C755-FD7B-4B19-B07A-4F2070DEE7C3}" type="pres">
      <dgm:prSet presAssocID="{A2E8F4EE-97E6-4E9C-B11D-09B30134B28D}" presName="arrowDiagram" presStyleCnt="0">
        <dgm:presLayoutVars>
          <dgm:chMax val="5"/>
          <dgm:dir/>
          <dgm:resizeHandles val="exact"/>
        </dgm:presLayoutVars>
      </dgm:prSet>
      <dgm:spPr/>
    </dgm:pt>
    <dgm:pt modelId="{9CC58729-DBE6-4E1E-B690-70CF8762434D}" type="pres">
      <dgm:prSet presAssocID="{A2E8F4EE-97E6-4E9C-B11D-09B30134B28D}" presName="arrow" presStyleLbl="bgShp" presStyleIdx="0" presStyleCnt="1" custScaleX="361581" custLinFactNeighborY="3363"/>
      <dgm:spPr>
        <a:solidFill>
          <a:schemeClr val="bg1"/>
        </a:solidFill>
      </dgm:spPr>
    </dgm:pt>
    <dgm:pt modelId="{C31C424C-0F21-4C3C-BC87-9BE96C28A595}" type="pres">
      <dgm:prSet presAssocID="{A2E8F4EE-97E6-4E9C-B11D-09B30134B28D}" presName="arrowDiagram1" presStyleCnt="0">
        <dgm:presLayoutVars>
          <dgm:bulletEnabled val="1"/>
        </dgm:presLayoutVars>
      </dgm:prSet>
      <dgm:spPr/>
    </dgm:pt>
    <dgm:pt modelId="{BB60B560-0BA7-4B85-BEA9-DAB31E687BB2}" type="pres">
      <dgm:prSet presAssocID="{88513A14-A854-49F6-8DD5-75ECC73295A0}" presName="bullet1" presStyleLbl="node1" presStyleIdx="0" presStyleCnt="1" custScaleX="315586" custScaleY="329971" custLinFactX="170673" custLinFactNeighborX="200000" custLinFactNeighborY="78019"/>
      <dgm:spPr>
        <a:solidFill>
          <a:srgbClr val="FF0000"/>
        </a:solidFill>
        <a:ln>
          <a:solidFill>
            <a:srgbClr val="FF0000"/>
          </a:solidFill>
        </a:ln>
      </dgm:spPr>
    </dgm:pt>
    <dgm:pt modelId="{8B44381F-8705-4A1D-A9DB-CA461A7A194B}" type="pres">
      <dgm:prSet presAssocID="{88513A14-A854-49F6-8DD5-75ECC73295A0}" presName="textBox1" presStyleLbl="revTx" presStyleIdx="0" presStyleCnt="1" custScaleY="75253" custLinFactX="-100000" custLinFactNeighborX="-187130" custLinFactNeighborY="-2599">
        <dgm:presLayoutVars>
          <dgm:bulletEnabled val="1"/>
        </dgm:presLayoutVars>
      </dgm:prSet>
      <dgm:spPr>
        <a:xfrm>
          <a:off x="1391157" y="298530"/>
          <a:ext cx="848360" cy="978265"/>
        </a:xfrm>
        <a:prstGeom prst="round2DiagRect">
          <a:avLst/>
        </a:prstGeom>
      </dgm:spPr>
      <dgm:t>
        <a:bodyPr/>
        <a:lstStyle/>
        <a:p>
          <a:endParaRPr lang="pl-PL"/>
        </a:p>
      </dgm:t>
    </dgm:pt>
  </dgm:ptLst>
  <dgm:cxnLst>
    <dgm:cxn modelId="{9870CB83-3E62-47D5-9E92-FFABCE8D6B4B}" srcId="{A2E8F4EE-97E6-4E9C-B11D-09B30134B28D}" destId="{88513A14-A854-49F6-8DD5-75ECC73295A0}" srcOrd="0" destOrd="0" parTransId="{64CB7B0E-01FF-4C8E-98AC-38181C63147C}" sibTransId="{6188ED33-ED49-4D2C-BC53-142629CE87C6}"/>
    <dgm:cxn modelId="{AC2998E4-DB99-4C6D-BE1F-00614EEE3E92}" type="presOf" srcId="{A2E8F4EE-97E6-4E9C-B11D-09B30134B28D}" destId="{3DE2C755-FD7B-4B19-B07A-4F2070DEE7C3}" srcOrd="0" destOrd="0" presId="urn:microsoft.com/office/officeart/2005/8/layout/arrow2"/>
    <dgm:cxn modelId="{607AEDD1-A449-415C-AC5C-A328E915221B}" type="presOf" srcId="{88513A14-A854-49F6-8DD5-75ECC73295A0}" destId="{8B44381F-8705-4A1D-A9DB-CA461A7A194B}" srcOrd="0" destOrd="0" presId="urn:microsoft.com/office/officeart/2005/8/layout/arrow2"/>
    <dgm:cxn modelId="{74D41741-B987-4374-BCD8-C4590F8B691B}" type="presParOf" srcId="{3DE2C755-FD7B-4B19-B07A-4F2070DEE7C3}" destId="{9CC58729-DBE6-4E1E-B690-70CF8762434D}" srcOrd="0" destOrd="0" presId="urn:microsoft.com/office/officeart/2005/8/layout/arrow2"/>
    <dgm:cxn modelId="{ABA35F95-24B6-4BA2-B493-E72877D51583}" type="presParOf" srcId="{3DE2C755-FD7B-4B19-B07A-4F2070DEE7C3}" destId="{C31C424C-0F21-4C3C-BC87-9BE96C28A595}" srcOrd="1" destOrd="0" presId="urn:microsoft.com/office/officeart/2005/8/layout/arrow2"/>
    <dgm:cxn modelId="{EB5877B3-7A54-4BFD-A027-DB7353A6E738}" type="presParOf" srcId="{C31C424C-0F21-4C3C-BC87-9BE96C28A595}" destId="{BB60B560-0BA7-4B85-BEA9-DAB31E687BB2}" srcOrd="0" destOrd="0" presId="urn:microsoft.com/office/officeart/2005/8/layout/arrow2"/>
    <dgm:cxn modelId="{45359015-38E3-4692-BB1A-9F145BEEB241}" type="presParOf" srcId="{C31C424C-0F21-4C3C-BC87-9BE96C28A595}" destId="{8B44381F-8705-4A1D-A9DB-CA461A7A194B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E8F4EE-97E6-4E9C-B11D-09B30134B28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8513A14-A854-49F6-8DD5-75ECC73295A0}">
      <dgm:prSet phldrT="[Tekst]" custT="1"/>
      <dgm:spPr>
        <a:noFill/>
      </dgm:spPr>
      <dgm:t>
        <a:bodyPr wrap="none" rtlCol="0"/>
        <a:lstStyle/>
        <a:p>
          <a:r>
            <a:rPr lang="pl-PL" sz="14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2015</a:t>
          </a:r>
        </a:p>
      </dgm:t>
    </dgm:pt>
    <dgm:pt modelId="{6188ED33-ED49-4D2C-BC53-142629CE87C6}" type="sibTrans" cxnId="{9870CB83-3E62-47D5-9E92-FFABCE8D6B4B}">
      <dgm:prSet/>
      <dgm:spPr/>
      <dgm:t>
        <a:bodyPr/>
        <a:lstStyle/>
        <a:p>
          <a:endParaRPr lang="pl-PL"/>
        </a:p>
      </dgm:t>
    </dgm:pt>
    <dgm:pt modelId="{64CB7B0E-01FF-4C8E-98AC-38181C63147C}" type="parTrans" cxnId="{9870CB83-3E62-47D5-9E92-FFABCE8D6B4B}">
      <dgm:prSet/>
      <dgm:spPr/>
      <dgm:t>
        <a:bodyPr/>
        <a:lstStyle/>
        <a:p>
          <a:endParaRPr lang="pl-PL"/>
        </a:p>
      </dgm:t>
    </dgm:pt>
    <dgm:pt modelId="{3DE2C755-FD7B-4B19-B07A-4F2070DEE7C3}" type="pres">
      <dgm:prSet presAssocID="{A2E8F4EE-97E6-4E9C-B11D-09B30134B28D}" presName="arrowDiagram" presStyleCnt="0">
        <dgm:presLayoutVars>
          <dgm:chMax val="5"/>
          <dgm:dir/>
          <dgm:resizeHandles val="exact"/>
        </dgm:presLayoutVars>
      </dgm:prSet>
      <dgm:spPr/>
    </dgm:pt>
    <dgm:pt modelId="{9CC58729-DBE6-4E1E-B690-70CF8762434D}" type="pres">
      <dgm:prSet presAssocID="{A2E8F4EE-97E6-4E9C-B11D-09B30134B28D}" presName="arrow" presStyleLbl="bgShp" presStyleIdx="0" presStyleCnt="1" custScaleX="361581" custLinFactNeighborY="3363"/>
      <dgm:spPr>
        <a:solidFill>
          <a:schemeClr val="bg1"/>
        </a:solidFill>
      </dgm:spPr>
    </dgm:pt>
    <dgm:pt modelId="{C31C424C-0F21-4C3C-BC87-9BE96C28A595}" type="pres">
      <dgm:prSet presAssocID="{A2E8F4EE-97E6-4E9C-B11D-09B30134B28D}" presName="arrowDiagram1" presStyleCnt="0">
        <dgm:presLayoutVars>
          <dgm:bulletEnabled val="1"/>
        </dgm:presLayoutVars>
      </dgm:prSet>
      <dgm:spPr/>
    </dgm:pt>
    <dgm:pt modelId="{BB60B560-0BA7-4B85-BEA9-DAB31E687BB2}" type="pres">
      <dgm:prSet presAssocID="{88513A14-A854-49F6-8DD5-75ECC73295A0}" presName="bullet1" presStyleLbl="node1" presStyleIdx="0" presStyleCnt="1" custScaleX="315586" custScaleY="329971" custLinFactX="479274" custLinFactNeighborX="500000" custLinFactNeighborY="22107"/>
      <dgm:spPr>
        <a:solidFill>
          <a:srgbClr val="FF0000"/>
        </a:solidFill>
        <a:ln>
          <a:solidFill>
            <a:srgbClr val="FF0000"/>
          </a:solidFill>
        </a:ln>
      </dgm:spPr>
    </dgm:pt>
    <dgm:pt modelId="{8B44381F-8705-4A1D-A9DB-CA461A7A194B}" type="pres">
      <dgm:prSet presAssocID="{88513A14-A854-49F6-8DD5-75ECC73295A0}" presName="textBox1" presStyleLbl="revTx" presStyleIdx="0" presStyleCnt="1" custScaleY="75253" custLinFactX="-100000" custLinFactNeighborX="-187130" custLinFactNeighborY="-2599">
        <dgm:presLayoutVars>
          <dgm:bulletEnabled val="1"/>
        </dgm:presLayoutVars>
      </dgm:prSet>
      <dgm:spPr>
        <a:xfrm>
          <a:off x="1391157" y="298530"/>
          <a:ext cx="848360" cy="978265"/>
        </a:xfrm>
        <a:prstGeom prst="round2DiagRect">
          <a:avLst/>
        </a:prstGeom>
      </dgm:spPr>
      <dgm:t>
        <a:bodyPr/>
        <a:lstStyle/>
        <a:p>
          <a:endParaRPr lang="pl-PL"/>
        </a:p>
      </dgm:t>
    </dgm:pt>
  </dgm:ptLst>
  <dgm:cxnLst>
    <dgm:cxn modelId="{9870CB83-3E62-47D5-9E92-FFABCE8D6B4B}" srcId="{A2E8F4EE-97E6-4E9C-B11D-09B30134B28D}" destId="{88513A14-A854-49F6-8DD5-75ECC73295A0}" srcOrd="0" destOrd="0" parTransId="{64CB7B0E-01FF-4C8E-98AC-38181C63147C}" sibTransId="{6188ED33-ED49-4D2C-BC53-142629CE87C6}"/>
    <dgm:cxn modelId="{AC2998E4-DB99-4C6D-BE1F-00614EEE3E92}" type="presOf" srcId="{A2E8F4EE-97E6-4E9C-B11D-09B30134B28D}" destId="{3DE2C755-FD7B-4B19-B07A-4F2070DEE7C3}" srcOrd="0" destOrd="0" presId="urn:microsoft.com/office/officeart/2005/8/layout/arrow2"/>
    <dgm:cxn modelId="{607AEDD1-A449-415C-AC5C-A328E915221B}" type="presOf" srcId="{88513A14-A854-49F6-8DD5-75ECC73295A0}" destId="{8B44381F-8705-4A1D-A9DB-CA461A7A194B}" srcOrd="0" destOrd="0" presId="urn:microsoft.com/office/officeart/2005/8/layout/arrow2"/>
    <dgm:cxn modelId="{74D41741-B987-4374-BCD8-C4590F8B691B}" type="presParOf" srcId="{3DE2C755-FD7B-4B19-B07A-4F2070DEE7C3}" destId="{9CC58729-DBE6-4E1E-B690-70CF8762434D}" srcOrd="0" destOrd="0" presId="urn:microsoft.com/office/officeart/2005/8/layout/arrow2"/>
    <dgm:cxn modelId="{ABA35F95-24B6-4BA2-B493-E72877D51583}" type="presParOf" srcId="{3DE2C755-FD7B-4B19-B07A-4F2070DEE7C3}" destId="{C31C424C-0F21-4C3C-BC87-9BE96C28A595}" srcOrd="1" destOrd="0" presId="urn:microsoft.com/office/officeart/2005/8/layout/arrow2"/>
    <dgm:cxn modelId="{EB5877B3-7A54-4BFD-A027-DB7353A6E738}" type="presParOf" srcId="{C31C424C-0F21-4C3C-BC87-9BE96C28A595}" destId="{BB60B560-0BA7-4B85-BEA9-DAB31E687BB2}" srcOrd="0" destOrd="0" presId="urn:microsoft.com/office/officeart/2005/8/layout/arrow2"/>
    <dgm:cxn modelId="{45359015-38E3-4692-BB1A-9F145BEEB241}" type="presParOf" srcId="{C31C424C-0F21-4C3C-BC87-9BE96C28A595}" destId="{8B44381F-8705-4A1D-A9DB-CA461A7A194B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E8F4EE-97E6-4E9C-B11D-09B30134B28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8513A14-A854-49F6-8DD5-75ECC73295A0}">
      <dgm:prSet phldrT="[Tekst]" custT="1"/>
      <dgm:spPr>
        <a:noFill/>
      </dgm:spPr>
      <dgm:t>
        <a:bodyPr wrap="none" rtlCol="0"/>
        <a:lstStyle/>
        <a:p>
          <a:r>
            <a:rPr lang="pl-PL" sz="14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2015</a:t>
          </a:r>
        </a:p>
      </dgm:t>
    </dgm:pt>
    <dgm:pt modelId="{6188ED33-ED49-4D2C-BC53-142629CE87C6}" type="sibTrans" cxnId="{9870CB83-3E62-47D5-9E92-FFABCE8D6B4B}">
      <dgm:prSet/>
      <dgm:spPr/>
      <dgm:t>
        <a:bodyPr/>
        <a:lstStyle/>
        <a:p>
          <a:endParaRPr lang="pl-PL"/>
        </a:p>
      </dgm:t>
    </dgm:pt>
    <dgm:pt modelId="{64CB7B0E-01FF-4C8E-98AC-38181C63147C}" type="parTrans" cxnId="{9870CB83-3E62-47D5-9E92-FFABCE8D6B4B}">
      <dgm:prSet/>
      <dgm:spPr/>
      <dgm:t>
        <a:bodyPr/>
        <a:lstStyle/>
        <a:p>
          <a:endParaRPr lang="pl-PL"/>
        </a:p>
      </dgm:t>
    </dgm:pt>
    <dgm:pt modelId="{3DE2C755-FD7B-4B19-B07A-4F2070DEE7C3}" type="pres">
      <dgm:prSet presAssocID="{A2E8F4EE-97E6-4E9C-B11D-09B30134B28D}" presName="arrowDiagram" presStyleCnt="0">
        <dgm:presLayoutVars>
          <dgm:chMax val="5"/>
          <dgm:dir/>
          <dgm:resizeHandles val="exact"/>
        </dgm:presLayoutVars>
      </dgm:prSet>
      <dgm:spPr/>
    </dgm:pt>
    <dgm:pt modelId="{9CC58729-DBE6-4E1E-B690-70CF8762434D}" type="pres">
      <dgm:prSet presAssocID="{A2E8F4EE-97E6-4E9C-B11D-09B30134B28D}" presName="arrow" presStyleLbl="bgShp" presStyleIdx="0" presStyleCnt="1" custScaleX="361581" custLinFactNeighborY="3363"/>
      <dgm:spPr>
        <a:solidFill>
          <a:schemeClr val="bg1"/>
        </a:solidFill>
      </dgm:spPr>
    </dgm:pt>
    <dgm:pt modelId="{C31C424C-0F21-4C3C-BC87-9BE96C28A595}" type="pres">
      <dgm:prSet presAssocID="{A2E8F4EE-97E6-4E9C-B11D-09B30134B28D}" presName="arrowDiagram1" presStyleCnt="0">
        <dgm:presLayoutVars>
          <dgm:bulletEnabled val="1"/>
        </dgm:presLayoutVars>
      </dgm:prSet>
      <dgm:spPr/>
    </dgm:pt>
    <dgm:pt modelId="{BB60B560-0BA7-4B85-BEA9-DAB31E687BB2}" type="pres">
      <dgm:prSet presAssocID="{88513A14-A854-49F6-8DD5-75ECC73295A0}" presName="bullet1" presStyleLbl="node1" presStyleIdx="0" presStyleCnt="1" custScaleX="315586" custScaleY="329971" custLinFactX="746339" custLinFactNeighborX="800000" custLinFactNeighborY="9889"/>
      <dgm:spPr>
        <a:solidFill>
          <a:srgbClr val="FF0000"/>
        </a:solidFill>
        <a:ln>
          <a:solidFill>
            <a:srgbClr val="FF0000"/>
          </a:solidFill>
        </a:ln>
      </dgm:spPr>
    </dgm:pt>
    <dgm:pt modelId="{8B44381F-8705-4A1D-A9DB-CA461A7A194B}" type="pres">
      <dgm:prSet presAssocID="{88513A14-A854-49F6-8DD5-75ECC73295A0}" presName="textBox1" presStyleLbl="revTx" presStyleIdx="0" presStyleCnt="1" custScaleY="75253" custLinFactX="-100000" custLinFactNeighborX="-187130" custLinFactNeighborY="-2599">
        <dgm:presLayoutVars>
          <dgm:bulletEnabled val="1"/>
        </dgm:presLayoutVars>
      </dgm:prSet>
      <dgm:spPr>
        <a:xfrm>
          <a:off x="1391157" y="298530"/>
          <a:ext cx="848360" cy="978265"/>
        </a:xfrm>
        <a:prstGeom prst="round2DiagRect">
          <a:avLst/>
        </a:prstGeom>
      </dgm:spPr>
      <dgm:t>
        <a:bodyPr/>
        <a:lstStyle/>
        <a:p>
          <a:endParaRPr lang="pl-PL"/>
        </a:p>
      </dgm:t>
    </dgm:pt>
  </dgm:ptLst>
  <dgm:cxnLst>
    <dgm:cxn modelId="{9870CB83-3E62-47D5-9E92-FFABCE8D6B4B}" srcId="{A2E8F4EE-97E6-4E9C-B11D-09B30134B28D}" destId="{88513A14-A854-49F6-8DD5-75ECC73295A0}" srcOrd="0" destOrd="0" parTransId="{64CB7B0E-01FF-4C8E-98AC-38181C63147C}" sibTransId="{6188ED33-ED49-4D2C-BC53-142629CE87C6}"/>
    <dgm:cxn modelId="{AC2998E4-DB99-4C6D-BE1F-00614EEE3E92}" type="presOf" srcId="{A2E8F4EE-97E6-4E9C-B11D-09B30134B28D}" destId="{3DE2C755-FD7B-4B19-B07A-4F2070DEE7C3}" srcOrd="0" destOrd="0" presId="urn:microsoft.com/office/officeart/2005/8/layout/arrow2"/>
    <dgm:cxn modelId="{607AEDD1-A449-415C-AC5C-A328E915221B}" type="presOf" srcId="{88513A14-A854-49F6-8DD5-75ECC73295A0}" destId="{8B44381F-8705-4A1D-A9DB-CA461A7A194B}" srcOrd="0" destOrd="0" presId="urn:microsoft.com/office/officeart/2005/8/layout/arrow2"/>
    <dgm:cxn modelId="{74D41741-B987-4374-BCD8-C4590F8B691B}" type="presParOf" srcId="{3DE2C755-FD7B-4B19-B07A-4F2070DEE7C3}" destId="{9CC58729-DBE6-4E1E-B690-70CF8762434D}" srcOrd="0" destOrd="0" presId="urn:microsoft.com/office/officeart/2005/8/layout/arrow2"/>
    <dgm:cxn modelId="{ABA35F95-24B6-4BA2-B493-E72877D51583}" type="presParOf" srcId="{3DE2C755-FD7B-4B19-B07A-4F2070DEE7C3}" destId="{C31C424C-0F21-4C3C-BC87-9BE96C28A595}" srcOrd="1" destOrd="0" presId="urn:microsoft.com/office/officeart/2005/8/layout/arrow2"/>
    <dgm:cxn modelId="{EB5877B3-7A54-4BFD-A027-DB7353A6E738}" type="presParOf" srcId="{C31C424C-0F21-4C3C-BC87-9BE96C28A595}" destId="{BB60B560-0BA7-4B85-BEA9-DAB31E687BB2}" srcOrd="0" destOrd="0" presId="urn:microsoft.com/office/officeart/2005/8/layout/arrow2"/>
    <dgm:cxn modelId="{45359015-38E3-4692-BB1A-9F145BEEB241}" type="presParOf" srcId="{C31C424C-0F21-4C3C-BC87-9BE96C28A595}" destId="{8B44381F-8705-4A1D-A9DB-CA461A7A194B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58729-DBE6-4E1E-B690-70CF8762434D}">
      <dsp:nvSpPr>
        <dsp:cNvPr id="0" name=""/>
        <dsp:cNvSpPr/>
      </dsp:nvSpPr>
      <dsp:spPr>
        <a:xfrm>
          <a:off x="-3" y="0"/>
          <a:ext cx="7668774" cy="1325563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0B560-0BA7-4B85-BEA9-DAB31E687BB2}">
      <dsp:nvSpPr>
        <dsp:cNvPr id="0" name=""/>
        <dsp:cNvSpPr/>
      </dsp:nvSpPr>
      <dsp:spPr>
        <a:xfrm>
          <a:off x="1467611" y="697957"/>
          <a:ext cx="495301" cy="51787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4381F-8705-4A1D-A9DB-CA461A7A194B}">
      <dsp:nvSpPr>
        <dsp:cNvPr id="0" name=""/>
        <dsp:cNvSpPr/>
      </dsp:nvSpPr>
      <dsp:spPr>
        <a:xfrm>
          <a:off x="1391157" y="298530"/>
          <a:ext cx="848360" cy="97826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3163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>
              <a:solidFill>
                <a:schemeClr val="bg1"/>
              </a:solidFill>
            </a:rPr>
            <a:t>2015</a:t>
          </a:r>
        </a:p>
      </dsp:txBody>
      <dsp:txXfrm>
        <a:off x="1432571" y="339944"/>
        <a:ext cx="765532" cy="895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58729-DBE6-4E1E-B690-70CF8762434D}">
      <dsp:nvSpPr>
        <dsp:cNvPr id="0" name=""/>
        <dsp:cNvSpPr/>
      </dsp:nvSpPr>
      <dsp:spPr>
        <a:xfrm>
          <a:off x="-3" y="0"/>
          <a:ext cx="7668774" cy="1325563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0B560-0BA7-4B85-BEA9-DAB31E687BB2}">
      <dsp:nvSpPr>
        <dsp:cNvPr id="0" name=""/>
        <dsp:cNvSpPr/>
      </dsp:nvSpPr>
      <dsp:spPr>
        <a:xfrm>
          <a:off x="2688317" y="430042"/>
          <a:ext cx="495301" cy="51787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4381F-8705-4A1D-A9DB-CA461A7A194B}">
      <dsp:nvSpPr>
        <dsp:cNvPr id="0" name=""/>
        <dsp:cNvSpPr/>
      </dsp:nvSpPr>
      <dsp:spPr>
        <a:xfrm>
          <a:off x="1186396" y="442918"/>
          <a:ext cx="848360" cy="73617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3163" bIns="0" numCol="1" spcCol="1270" rtlCol="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2015</a:t>
          </a:r>
        </a:p>
      </dsp:txBody>
      <dsp:txXfrm>
        <a:off x="1222333" y="478855"/>
        <a:ext cx="776486" cy="664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58729-DBE6-4E1E-B690-70CF8762434D}">
      <dsp:nvSpPr>
        <dsp:cNvPr id="0" name=""/>
        <dsp:cNvSpPr/>
      </dsp:nvSpPr>
      <dsp:spPr>
        <a:xfrm>
          <a:off x="-3" y="0"/>
          <a:ext cx="7668774" cy="1325563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0B560-0BA7-4B85-BEA9-DAB31E687BB2}">
      <dsp:nvSpPr>
        <dsp:cNvPr id="0" name=""/>
        <dsp:cNvSpPr/>
      </dsp:nvSpPr>
      <dsp:spPr>
        <a:xfrm>
          <a:off x="3650724" y="309491"/>
          <a:ext cx="495301" cy="51787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4381F-8705-4A1D-A9DB-CA461A7A194B}">
      <dsp:nvSpPr>
        <dsp:cNvPr id="0" name=""/>
        <dsp:cNvSpPr/>
      </dsp:nvSpPr>
      <dsp:spPr>
        <a:xfrm>
          <a:off x="1186396" y="442918"/>
          <a:ext cx="848360" cy="73617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3163" bIns="0" numCol="1" spcCol="1270" rtlCol="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2015</a:t>
          </a:r>
        </a:p>
      </dsp:txBody>
      <dsp:txXfrm>
        <a:off x="1222333" y="478855"/>
        <a:ext cx="776486" cy="664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58729-DBE6-4E1E-B690-70CF8762434D}">
      <dsp:nvSpPr>
        <dsp:cNvPr id="0" name=""/>
        <dsp:cNvSpPr/>
      </dsp:nvSpPr>
      <dsp:spPr>
        <a:xfrm>
          <a:off x="-3" y="0"/>
          <a:ext cx="7668774" cy="1325563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0B560-0BA7-4B85-BEA9-DAB31E687BB2}">
      <dsp:nvSpPr>
        <dsp:cNvPr id="0" name=""/>
        <dsp:cNvSpPr/>
      </dsp:nvSpPr>
      <dsp:spPr>
        <a:xfrm>
          <a:off x="4804762" y="210806"/>
          <a:ext cx="495301" cy="51787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4381F-8705-4A1D-A9DB-CA461A7A194B}">
      <dsp:nvSpPr>
        <dsp:cNvPr id="0" name=""/>
        <dsp:cNvSpPr/>
      </dsp:nvSpPr>
      <dsp:spPr>
        <a:xfrm>
          <a:off x="1186396" y="442918"/>
          <a:ext cx="848360" cy="73617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3163" bIns="0" numCol="1" spcCol="1270" rtlCol="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2015</a:t>
          </a:r>
        </a:p>
      </dsp:txBody>
      <dsp:txXfrm>
        <a:off x="1222333" y="478855"/>
        <a:ext cx="776486" cy="664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58729-DBE6-4E1E-B690-70CF8762434D}">
      <dsp:nvSpPr>
        <dsp:cNvPr id="0" name=""/>
        <dsp:cNvSpPr/>
      </dsp:nvSpPr>
      <dsp:spPr>
        <a:xfrm>
          <a:off x="-3" y="0"/>
          <a:ext cx="7668774" cy="1325563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0B560-0BA7-4B85-BEA9-DAB31E687BB2}">
      <dsp:nvSpPr>
        <dsp:cNvPr id="0" name=""/>
        <dsp:cNvSpPr/>
      </dsp:nvSpPr>
      <dsp:spPr>
        <a:xfrm>
          <a:off x="5759941" y="123054"/>
          <a:ext cx="495301" cy="51787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4381F-8705-4A1D-A9DB-CA461A7A194B}">
      <dsp:nvSpPr>
        <dsp:cNvPr id="0" name=""/>
        <dsp:cNvSpPr/>
      </dsp:nvSpPr>
      <dsp:spPr>
        <a:xfrm>
          <a:off x="1186396" y="442918"/>
          <a:ext cx="848360" cy="73617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3163" bIns="0" numCol="1" spcCol="1270" rtlCol="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2015</a:t>
          </a:r>
        </a:p>
      </dsp:txBody>
      <dsp:txXfrm>
        <a:off x="1222333" y="478855"/>
        <a:ext cx="776486" cy="664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58729-DBE6-4E1E-B690-70CF8762434D}">
      <dsp:nvSpPr>
        <dsp:cNvPr id="0" name=""/>
        <dsp:cNvSpPr/>
      </dsp:nvSpPr>
      <dsp:spPr>
        <a:xfrm>
          <a:off x="-3" y="0"/>
          <a:ext cx="7668774" cy="1325563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0B560-0BA7-4B85-BEA9-DAB31E687BB2}">
      <dsp:nvSpPr>
        <dsp:cNvPr id="0" name=""/>
        <dsp:cNvSpPr/>
      </dsp:nvSpPr>
      <dsp:spPr>
        <a:xfrm>
          <a:off x="6649930" y="103878"/>
          <a:ext cx="495301" cy="51787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4381F-8705-4A1D-A9DB-CA461A7A194B}">
      <dsp:nvSpPr>
        <dsp:cNvPr id="0" name=""/>
        <dsp:cNvSpPr/>
      </dsp:nvSpPr>
      <dsp:spPr>
        <a:xfrm>
          <a:off x="1186396" y="442918"/>
          <a:ext cx="848360" cy="73617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3163" bIns="0" numCol="1" spcCol="1270" rtlCol="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2015</a:t>
          </a:r>
        </a:p>
      </dsp:txBody>
      <dsp:txXfrm>
        <a:off x="1222333" y="478855"/>
        <a:ext cx="776486" cy="664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A57CB-D3C7-4490-8932-E548C377CFF7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1F06A-F479-4A78-BFA8-05993DB123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90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571C5B-25E0-428A-8769-CC30E23BE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85DDBFC-0820-487C-9197-2F302C24E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3B62BB-EA67-43CB-8EF6-66F918DA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001AE38-5C3F-4A3B-830A-43747CAE9960}" type="datetimeFigureOut">
              <a:rPr lang="pl-PL" smtClean="0"/>
              <a:pPr/>
              <a:t>2020-05-04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17B4B5D-4FF8-410C-848C-86532C92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CF82FD2-7635-4462-924E-9CD130D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1E999FD-7BEB-462E-9368-47AEDF6CDF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433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7DB338-6F8B-4D3F-BAC4-B037DEA1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2CF627B-2C47-488E-8912-0757EDE84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B041BFB-2E82-44FA-B468-43E582CD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E38-5C3F-4A3B-830A-43747CAE996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9D463E8-655C-4CA6-B083-07D32799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CDEE0EB-68CF-47AB-9846-9F9637FF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99FD-7BEB-462E-9368-47AEDF6CDF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3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9548E59-0B60-45A2-816A-1BCE7C48C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894794F-7055-4856-833B-2B7F0439D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E02C1DD-E704-414F-887D-18363869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E38-5C3F-4A3B-830A-43747CAE996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6066A50-9E3D-44B5-B7B7-CF141B11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4AEF480-A626-4B62-B368-65DB91A4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99FD-7BEB-462E-9368-47AEDF6CDF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330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B2243A-5654-423B-B2E8-83E2E0E2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E890BA-CB92-4195-969B-C2621BEDB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7BC4E89-7E68-4F5C-9036-A50C9034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E38-5C3F-4A3B-830A-43747CAE996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8884A86-95DE-4EEB-ACCE-AC68EFDB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D411667-9DD7-4B43-B93D-1650FCDC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99FD-7BEB-462E-9368-47AEDF6CDF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340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F586D9-6E3D-4BDE-9920-5C1CBCA4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7C592C7-65AE-4A6F-B718-0CD6ED8AB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0566FC4-10E4-4A89-9796-49DE1393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E38-5C3F-4A3B-830A-43747CAE996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959FA14-F847-4214-B6AB-2E5FB0FC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94D7812-11C9-4685-8012-58406ABA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99FD-7BEB-462E-9368-47AEDF6CDF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855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EB2DF6-4B0E-4CA7-B1F3-F2D07161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5428D4D-F04F-4E0F-8BBC-9815439D4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CD2D9E8-75DE-4B85-A108-4A802E4F8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C09EBB0-C1AD-4B71-A429-7E7C15DD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E38-5C3F-4A3B-830A-43747CAE996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8C5DABD-4B69-4416-9E33-644DCC35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ECA2F97-F45C-4FBC-BFCB-83342647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99FD-7BEB-462E-9368-47AEDF6CDF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440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2D2AA4-8E0B-4B7F-91F0-CC626B4E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51BEAB2-81D2-4C5C-A6C6-9923E0E9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7D40FC9-37AF-4590-B5F1-79298F6A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47DC1E45-84BF-4ED4-9F39-B4C6CB227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A897A1C-A301-44D6-8E40-CD99E7EB8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E8973961-6315-4A89-AAB6-2B4A72DF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E38-5C3F-4A3B-830A-43747CAE996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2A73E36-B50E-4E19-9AD1-912A4F6D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D022E0CB-4AA2-4675-99A5-1B4C6B91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99FD-7BEB-462E-9368-47AEDF6CDF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087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273DC-7552-42CE-9DF6-06F0202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CCD9245-A148-4650-9B27-22B6CD1E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E38-5C3F-4A3B-830A-43747CAE996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8881A50-DCCB-4963-8B4C-2FE8E7C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372896A-5858-40F4-B44A-BC7AE18E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99FD-7BEB-462E-9368-47AEDF6CDF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251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659D65A5-7559-415A-B0DB-A23E82AA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E38-5C3F-4A3B-830A-43747CAE996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8FD6E21-33C7-476D-B467-501C932C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B73302-1B8E-4169-A60E-31002E74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99FD-7BEB-462E-9368-47AEDF6CDF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175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EFF902-5348-4DD4-9A81-D5BBFD9D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5DD202B-1268-4887-BF03-51ACEF01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A70CAD1-246C-4F66-8565-4A14045E9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CFA8304-2992-4AF9-A08F-FA0BD8F2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E38-5C3F-4A3B-830A-43747CAE996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ECF39AC-D9B9-4590-BF03-D159E4D8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6F3718F-13BA-4394-9874-2EFBBC99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99FD-7BEB-462E-9368-47AEDF6CDF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825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3412D7-5036-450A-9F95-C860FD00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A3E9DCE-AF60-46B7-949D-F47BD2E03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FFD83E6-D143-4B64-9C64-20B5F0FC1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DA672A3-5EFB-4F61-B782-977C9ACE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AE38-5C3F-4A3B-830A-43747CAE996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283BBB5-5D93-4254-A657-FB88EEB0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911A7EB-B970-440F-9380-A781535A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99FD-7BEB-462E-9368-47AEDF6CDF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46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03267FB2-C935-4C4C-900D-E8A4D435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0694478-6AEE-42C9-9EE3-27133B993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0DAA0F6-1509-475E-9914-4D3ACA6D2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AE38-5C3F-4A3B-830A-43747CAE996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5A7CCAA-1826-479D-ABC1-7765264F5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FF08B9A-A7C4-4034-9580-E61B269A3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99FD-7BEB-462E-9368-47AEDF6CDF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52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2000">
        <p15:prstTrans prst="curtains"/>
      </p:transition>
    </mc:Choice>
    <mc:Fallback>
      <p:transition spd="slow" advTm="1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59E10-8B08-4812-B4E7-B8D7A8F01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6" y="2000865"/>
            <a:ext cx="8532613" cy="3633020"/>
          </a:xfrm>
        </p:spPr>
        <p:txBody>
          <a:bodyPr>
            <a:normAutofit fontScale="90000"/>
          </a:bodyPr>
          <a:lstStyle/>
          <a:p>
            <a:pPr algn="l"/>
            <a:r>
              <a:rPr lang="pl-PL" sz="8900" b="1" dirty="0">
                <a:gradFill flip="none" rotWithShape="1">
                  <a:gsLst>
                    <a:gs pos="0">
                      <a:srgbClr val="FF99CC"/>
                    </a:gs>
                    <a:gs pos="50000">
                      <a:srgbClr val="CC66FF"/>
                    </a:gs>
                    <a:gs pos="100000">
                      <a:srgbClr val="66CCFF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5-LECIE DZIAŁALNOŚCI CHÓRU SP1 BLACHOWNIA</a:t>
            </a:r>
            <a:r>
              <a:rPr lang="pl-P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/>
            </a:r>
            <a:br>
              <a:rPr lang="pl-P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b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DD4DFF07-EE2F-42C0-8B03-4CA24B7F8F39}"/>
              </a:ext>
            </a:extLst>
          </p:cNvPr>
          <p:cNvSpPr txBox="1"/>
          <p:nvPr/>
        </p:nvSpPr>
        <p:spPr>
          <a:xfrm>
            <a:off x="216309" y="6145160"/>
            <a:ext cx="1667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Nadia Kożuch, kl. 6b</a:t>
            </a:r>
          </a:p>
          <a:p>
            <a:r>
              <a:rPr lang="pl-PL" sz="1400" dirty="0">
                <a:solidFill>
                  <a:schemeClr val="bg1"/>
                </a:solidFill>
              </a:rPr>
              <a:t>Nikola Kożuch, kl. 7a</a:t>
            </a:r>
          </a:p>
        </p:txBody>
      </p:sp>
    </p:spTree>
    <p:extLst>
      <p:ext uri="{BB962C8B-B14F-4D97-AF65-F5344CB8AC3E}">
        <p14:creationId xmlns:p14="http://schemas.microsoft.com/office/powerpoint/2010/main" val="38109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6D0AD1-118B-43AB-80C9-0AC4CBCF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66"/>
            <a:ext cx="10515600" cy="1325563"/>
          </a:xfrm>
        </p:spPr>
        <p:txBody>
          <a:bodyPr/>
          <a:lstStyle/>
          <a:p>
            <a:r>
              <a:rPr lang="pl-PL" sz="5400" b="1" dirty="0">
                <a:gradFill flip="none" rotWithShape="1">
                  <a:gsLst>
                    <a:gs pos="0">
                      <a:srgbClr val="FFFF00"/>
                    </a:gs>
                    <a:gs pos="50000">
                      <a:srgbClr val="FFFF99"/>
                    </a:gs>
                    <a:gs pos="100000">
                      <a:srgbClr val="FFFF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…I NASZA ULUBIONA PIOSENKA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722C7564-C12F-4D37-9E28-6B268334BA51}"/>
              </a:ext>
            </a:extLst>
          </p:cNvPr>
          <p:cNvSpPr/>
          <p:nvPr/>
        </p:nvSpPr>
        <p:spPr>
          <a:xfrm>
            <a:off x="838200" y="1517397"/>
            <a:ext cx="6096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Tajemny akord kiedyś brzmiał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Pan cieszył się, gdy Dawid grał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Ale muzyki dziś tak nikt nie czuje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Kwarta i kwinta, tak to szło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Raz wyżej w dur, raz niżej w moll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Nieszczęsny król ułożył Alleluja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Alleluja</a:t>
            </a: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, Alleluja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Alleluja</a:t>
            </a: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, Alleluja....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Na wiarę nic nie chciałeś brać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Lecz sprawił to księżyca blask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Że piękność jej na zawsze Cię podbiła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Kuchenne krzesło tronem twym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Ostrzygła Cię, już nie masz sił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I z gardła ci wydarła Alleluja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Alleluja</a:t>
            </a: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, Alleluja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Alleluja</a:t>
            </a: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, Alleluja.....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Dlaczego mi zarzucasz wciąż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Że nadaremno wzywam Go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Ja przecież nawet nie znam Go z imienia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Jest w każdym słowie światła błysk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Nieważne, czy usłyszy dziś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Najświętsze, czy nieczyste Alleluja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Alleluja</a:t>
            </a: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, Alleluja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Alleluja</a:t>
            </a: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, Alleluja...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Alleluja, Alleluja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 err="1">
                <a:solidFill>
                  <a:schemeClr val="bg1"/>
                </a:solidFill>
                <a:latin typeface="Tahoma" panose="020B0604030504040204" pitchFamily="34" charset="0"/>
              </a:rPr>
              <a:t>Alleluja</a:t>
            </a:r>
            <a:r>
              <a:rPr lang="pl-PL" sz="900" dirty="0">
                <a:solidFill>
                  <a:schemeClr val="bg1"/>
                </a:solidFill>
                <a:latin typeface="Tahoma" panose="020B0604030504040204" pitchFamily="34" charset="0"/>
              </a:rPr>
              <a:t>, Alleluja...........</a:t>
            </a: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r>
              <a:rPr lang="pl-PL" sz="900" dirty="0">
                <a:solidFill>
                  <a:schemeClr val="bg1"/>
                </a:solidFill>
              </a:rPr>
              <a:t/>
            </a:r>
            <a:br>
              <a:rPr lang="pl-PL" sz="900" dirty="0">
                <a:solidFill>
                  <a:schemeClr val="bg1"/>
                </a:solidFill>
              </a:rPr>
            </a:br>
            <a:endParaRPr lang="pl-PL" sz="900" dirty="0">
              <a:solidFill>
                <a:schemeClr val="bg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56BE88E-4D94-4A3F-8F7D-DC6C48C10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5599">
            <a:off x="4589037" y="1546629"/>
            <a:ext cx="2737992" cy="3764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7BDF50D-3703-4AB3-87C6-596BCAEECA8D}"/>
              </a:ext>
            </a:extLst>
          </p:cNvPr>
          <p:cNvSpPr txBox="1"/>
          <p:nvPr/>
        </p:nvSpPr>
        <p:spPr>
          <a:xfrm>
            <a:off x="1175229" y="1096720"/>
            <a:ext cx="229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ALLELUJA</a:t>
            </a:r>
          </a:p>
        </p:txBody>
      </p:sp>
    </p:spTree>
    <p:extLst>
      <p:ext uri="{BB962C8B-B14F-4D97-AF65-F5344CB8AC3E}">
        <p14:creationId xmlns:p14="http://schemas.microsoft.com/office/powerpoint/2010/main" val="2926536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0000">
        <p15:prstTrans prst="curtains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6220B1D-878D-4C3E-BC62-19A5FCBF5EC3}"/>
              </a:ext>
            </a:extLst>
          </p:cNvPr>
          <p:cNvSpPr txBox="1"/>
          <p:nvPr/>
        </p:nvSpPr>
        <p:spPr>
          <a:xfrm>
            <a:off x="292947" y="1904343"/>
            <a:ext cx="653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Już nie możemy się doczekać powrotu do szkoły i rozpoczęcia wspólnych zajęć chóru. A teraz wspominamy wcześniejsze lata. Dziękujemy, że nauczyła nas Pani sterowania głosem, pracy w grupie, poczucia rytmu oraz wiele innych.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F3D38C1-745E-4F84-95DB-FD86A7B75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93" y="3753329"/>
            <a:ext cx="4429387" cy="249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49F84CA-4FE2-4F03-843F-AE8E8C09E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891" y="3233609"/>
            <a:ext cx="3989431" cy="224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11674FB-3752-4551-8572-0FC177D8525A}"/>
              </a:ext>
            </a:extLst>
          </p:cNvPr>
          <p:cNvSpPr txBox="1"/>
          <p:nvPr/>
        </p:nvSpPr>
        <p:spPr>
          <a:xfrm>
            <a:off x="2072081" y="1381123"/>
            <a:ext cx="266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PANI EWO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AEAB912-44F0-444F-8664-2B04874C2625}"/>
              </a:ext>
            </a:extLst>
          </p:cNvPr>
          <p:cNvSpPr txBox="1"/>
          <p:nvPr/>
        </p:nvSpPr>
        <p:spPr>
          <a:xfrm>
            <a:off x="4921640" y="323469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dirty="0">
                <a:gradFill flip="none" rotWithShape="1">
                  <a:gsLst>
                    <a:gs pos="79000">
                      <a:srgbClr val="0070C0"/>
                    </a:gs>
                    <a:gs pos="69000">
                      <a:srgbClr val="00B0F0"/>
                    </a:gs>
                    <a:gs pos="55000">
                      <a:srgbClr val="00B050"/>
                    </a:gs>
                    <a:gs pos="89000">
                      <a:srgbClr val="CC66FF"/>
                    </a:gs>
                    <a:gs pos="41000">
                      <a:srgbClr val="92D050"/>
                    </a:gs>
                    <a:gs pos="27000">
                      <a:srgbClr val="FFFF00"/>
                    </a:gs>
                    <a:gs pos="15000">
                      <a:srgbClr val="FFC000"/>
                    </a:gs>
                    <a:gs pos="0">
                      <a:srgbClr val="FF0000"/>
                    </a:gs>
                    <a:gs pos="100000">
                      <a:srgbClr val="FF6699"/>
                    </a:gs>
                  </a:gsLst>
                  <a:lin ang="0" scaled="1"/>
                  <a:tileRect/>
                </a:gradFill>
                <a:sym typeface="Wingdings" panose="05000000000000000000" pitchFamily="2" charset="2"/>
              </a:rPr>
              <a:t></a:t>
            </a:r>
            <a:endParaRPr lang="pl-PL" sz="4000" dirty="0">
              <a:gradFill flip="none" rotWithShape="1">
                <a:gsLst>
                  <a:gs pos="79000">
                    <a:srgbClr val="0070C0"/>
                  </a:gs>
                  <a:gs pos="69000">
                    <a:srgbClr val="00B0F0"/>
                  </a:gs>
                  <a:gs pos="55000">
                    <a:srgbClr val="00B050"/>
                  </a:gs>
                  <a:gs pos="89000">
                    <a:srgbClr val="CC66FF"/>
                  </a:gs>
                  <a:gs pos="41000">
                    <a:srgbClr val="92D050"/>
                  </a:gs>
                  <a:gs pos="27000">
                    <a:srgbClr val="FFFF00"/>
                  </a:gs>
                  <a:gs pos="15000">
                    <a:srgbClr val="FFC000"/>
                  </a:gs>
                  <a:gs pos="0">
                    <a:srgbClr val="FF0000"/>
                  </a:gs>
                  <a:gs pos="100000">
                    <a:srgbClr val="FF6699"/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71637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6000">
        <p15:prstTrans prst="curtains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BACF4344-CBC9-43E6-94DB-2349498A314E}"/>
              </a:ext>
            </a:extLst>
          </p:cNvPr>
          <p:cNvSpPr/>
          <p:nvPr/>
        </p:nvSpPr>
        <p:spPr>
          <a:xfrm>
            <a:off x="808213" y="1784758"/>
            <a:ext cx="71193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solidFill>
                  <a:srgbClr val="FF99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DZIĘKUJEMY ZA UWAGĘ</a:t>
            </a:r>
          </a:p>
          <a:p>
            <a:pPr algn="ctr"/>
            <a:endParaRPr lang="pl-PL" sz="5400" dirty="0">
              <a:ln w="0"/>
              <a:solidFill>
                <a:srgbClr val="FF99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pl-PL" sz="5400" dirty="0">
                <a:ln w="0"/>
                <a:solidFill>
                  <a:srgbClr val="FF99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NADIA I NIKOLA KOŻUCH</a:t>
            </a:r>
          </a:p>
        </p:txBody>
      </p:sp>
    </p:spTree>
    <p:extLst>
      <p:ext uri="{BB962C8B-B14F-4D97-AF65-F5344CB8AC3E}">
        <p14:creationId xmlns:p14="http://schemas.microsoft.com/office/powerpoint/2010/main" val="4028766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D1331BA-991A-4E42-94FD-34C899873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14"/>
          <a:stretch/>
        </p:blipFill>
        <p:spPr>
          <a:xfrm>
            <a:off x="1285564" y="4006708"/>
            <a:ext cx="3029238" cy="257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C4C8859F-B218-4997-85A4-21A84D92BDD0}"/>
              </a:ext>
            </a:extLst>
          </p:cNvPr>
          <p:cNvGrpSpPr/>
          <p:nvPr/>
        </p:nvGrpSpPr>
        <p:grpSpPr>
          <a:xfrm>
            <a:off x="838200" y="1823434"/>
            <a:ext cx="4379988" cy="2050527"/>
            <a:chOff x="639407" y="3236394"/>
            <a:chExt cx="5456593" cy="2322260"/>
          </a:xfrm>
        </p:grpSpPr>
        <p:pic>
          <p:nvPicPr>
            <p:cNvPr id="10" name="Symbol zastępczy zawartości 3">
              <a:extLst>
                <a:ext uri="{FF2B5EF4-FFF2-40B4-BE49-F238E27FC236}">
                  <a16:creationId xmlns:a16="http://schemas.microsoft.com/office/drawing/2014/main" xmlns="" id="{69B84C51-257C-4F81-8F00-8447D6D3E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407" y="3236395"/>
              <a:ext cx="4128460" cy="23222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8094551D-D9FC-46BC-9605-A041FF3E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7540" y="3236394"/>
              <a:ext cx="4128460" cy="23222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D331646B-C0D8-432C-8E75-DBDF6364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b="1" dirty="0">
                <a:gradFill flip="none" rotWithShape="1">
                  <a:gsLst>
                    <a:gs pos="0">
                      <a:srgbClr val="FFFF00"/>
                    </a:gs>
                    <a:gs pos="50000">
                      <a:srgbClr val="FF9966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5-LECIE CHÓRU SP1 BLACHOWNIA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EB71864-12F4-45B5-A7BE-B0BF62E52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199" y="4698858"/>
            <a:ext cx="3203602" cy="1794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C77DDAF-B3AE-4BB1-9035-0A0488FFE0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7518" y="2002124"/>
            <a:ext cx="3455579" cy="200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4800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E2551C-BCD8-4CC1-A492-0CD8E8A1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109112"/>
            <a:ext cx="10515600" cy="1325563"/>
          </a:xfrm>
        </p:spPr>
        <p:txBody>
          <a:bodyPr/>
          <a:lstStyle/>
          <a:p>
            <a:r>
              <a:rPr lang="pl-PL" b="1" dirty="0">
                <a:gradFill flip="none" rotWithShape="1">
                  <a:gsLst>
                    <a:gs pos="0">
                      <a:srgbClr val="0066FF"/>
                    </a:gs>
                    <a:gs pos="50000">
                      <a:srgbClr val="3399FF"/>
                    </a:gs>
                    <a:gs pos="100000">
                      <a:srgbClr val="99CCFF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HISTORYCZNE WYSTĘPY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0F5CF6A2-448D-4800-BCCD-1BD060FEF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772086"/>
              </p:ext>
            </p:extLst>
          </p:nvPr>
        </p:nvGraphicFramePr>
        <p:xfrm>
          <a:off x="268224" y="1454213"/>
          <a:ext cx="766876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wal 10">
            <a:extLst>
              <a:ext uri="{FF2B5EF4-FFF2-40B4-BE49-F238E27FC236}">
                <a16:creationId xmlns:a16="http://schemas.microsoft.com/office/drawing/2014/main" xmlns="" id="{6030BA32-6A78-4BDB-8A2E-4833C4D1E3A3}"/>
              </a:ext>
            </a:extLst>
          </p:cNvPr>
          <p:cNvSpPr/>
          <p:nvPr/>
        </p:nvSpPr>
        <p:spPr>
          <a:xfrm>
            <a:off x="3060192" y="201756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xmlns="" id="{65EBA4E7-776B-4256-9BA3-56AA6DCA66FA}"/>
              </a:ext>
            </a:extLst>
          </p:cNvPr>
          <p:cNvSpPr/>
          <p:nvPr/>
        </p:nvSpPr>
        <p:spPr>
          <a:xfrm>
            <a:off x="4102608" y="191014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xmlns="" id="{677FAC98-11C9-42C9-962E-7866DC8E8094}"/>
              </a:ext>
            </a:extLst>
          </p:cNvPr>
          <p:cNvSpPr/>
          <p:nvPr/>
        </p:nvSpPr>
        <p:spPr>
          <a:xfrm>
            <a:off x="5145024" y="182195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xmlns="" id="{EF1A041E-6897-4AD0-8FD8-F23ADF2AD2F4}"/>
              </a:ext>
            </a:extLst>
          </p:cNvPr>
          <p:cNvSpPr/>
          <p:nvPr/>
        </p:nvSpPr>
        <p:spPr>
          <a:xfrm>
            <a:off x="6187440" y="176072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xmlns="" id="{859961A2-B83A-4D99-B66E-FCCBB1DDAF6B}"/>
              </a:ext>
            </a:extLst>
          </p:cNvPr>
          <p:cNvSpPr/>
          <p:nvPr/>
        </p:nvSpPr>
        <p:spPr>
          <a:xfrm>
            <a:off x="7062216" y="170091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0717EC92-72EF-4B59-B1A5-07AFFA1385A2}"/>
              </a:ext>
            </a:extLst>
          </p:cNvPr>
          <p:cNvSpPr txBox="1"/>
          <p:nvPr/>
        </p:nvSpPr>
        <p:spPr>
          <a:xfrm>
            <a:off x="2851776" y="1658175"/>
            <a:ext cx="56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8567652F-C1E8-49D7-BD83-19FBE3FF0C1F}"/>
              </a:ext>
            </a:extLst>
          </p:cNvPr>
          <p:cNvSpPr txBox="1"/>
          <p:nvPr/>
        </p:nvSpPr>
        <p:spPr>
          <a:xfrm>
            <a:off x="3868308" y="151417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D877B99-009B-4630-BA6C-54A7B7BFC5CC}"/>
              </a:ext>
            </a:extLst>
          </p:cNvPr>
          <p:cNvSpPr txBox="1"/>
          <p:nvPr/>
        </p:nvSpPr>
        <p:spPr>
          <a:xfrm>
            <a:off x="4986131" y="13931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995A28C6-7E9D-4685-BBDE-845BF0DADBA2}"/>
              </a:ext>
            </a:extLst>
          </p:cNvPr>
          <p:cNvSpPr txBox="1"/>
          <p:nvPr/>
        </p:nvSpPr>
        <p:spPr>
          <a:xfrm>
            <a:off x="6028165" y="129465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48A6222A-BEC8-4031-90DB-4A0F6468B9AB}"/>
              </a:ext>
            </a:extLst>
          </p:cNvPr>
          <p:cNvSpPr txBox="1"/>
          <p:nvPr/>
        </p:nvSpPr>
        <p:spPr>
          <a:xfrm>
            <a:off x="6863304" y="12341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7C749914-3076-4D7D-AA1A-F4109DA8330A}"/>
              </a:ext>
            </a:extLst>
          </p:cNvPr>
          <p:cNvSpPr txBox="1"/>
          <p:nvPr/>
        </p:nvSpPr>
        <p:spPr>
          <a:xfrm>
            <a:off x="674633" y="2924311"/>
            <a:ext cx="171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Festyn rodzinny: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5BABBF7B-C2D3-4C37-9D3F-8EC068202E3F}"/>
              </a:ext>
            </a:extLst>
          </p:cNvPr>
          <p:cNvSpPr txBox="1"/>
          <p:nvPr/>
        </p:nvSpPr>
        <p:spPr>
          <a:xfrm>
            <a:off x="674633" y="3241310"/>
            <a:ext cx="314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Śpiewane wtedy były piosenki 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DC3B7E6C-0F39-4949-B1C4-7EF18B9DE6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94" y="4810840"/>
            <a:ext cx="3941843" cy="196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0E175F95-F31D-473C-8AC4-C3235C770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56" y="2799314"/>
            <a:ext cx="3941842" cy="2217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xmlns="" id="{65557F07-07B9-4B4B-97C3-8329E5E395F4}"/>
              </a:ext>
            </a:extLst>
          </p:cNvPr>
          <p:cNvSpPr txBox="1"/>
          <p:nvPr/>
        </p:nvSpPr>
        <p:spPr>
          <a:xfrm>
            <a:off x="5536282" y="5366446"/>
            <a:ext cx="609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Najprawdopodobniej był to nasz pierwszy występ chóru, </a:t>
            </a:r>
          </a:p>
          <a:p>
            <a:r>
              <a:rPr lang="pl-PL" sz="2000" dirty="0">
                <a:solidFill>
                  <a:schemeClr val="bg1"/>
                </a:solidFill>
              </a:rPr>
              <a:t>w którym brałyśmy udział</a:t>
            </a:r>
            <a:r>
              <a:rPr lang="pl-PL" sz="20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B080216-3D1D-4F8E-9030-369454DFA424}"/>
              </a:ext>
            </a:extLst>
          </p:cNvPr>
          <p:cNvSpPr txBox="1"/>
          <p:nvPr/>
        </p:nvSpPr>
        <p:spPr>
          <a:xfrm>
            <a:off x="602226" y="3730967"/>
            <a:ext cx="3941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Skaczące nutki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Kochajmy ptaki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Śpiewam i tańczę</a:t>
            </a:r>
          </a:p>
        </p:txBody>
      </p:sp>
    </p:spTree>
    <p:extLst>
      <p:ext uri="{BB962C8B-B14F-4D97-AF65-F5344CB8AC3E}">
        <p14:creationId xmlns:p14="http://schemas.microsoft.com/office/powerpoint/2010/main" val="880683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2000">
        <p15:prstTrans prst="curtains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/>
      <p:bldP spid="24" grpId="0"/>
      <p:bldP spid="2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E2551C-BCD8-4CC1-A492-0CD8E8A1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8" y="109112"/>
            <a:ext cx="10515600" cy="1325563"/>
          </a:xfrm>
        </p:spPr>
        <p:txBody>
          <a:bodyPr/>
          <a:lstStyle/>
          <a:p>
            <a:r>
              <a:rPr lang="pl-PL" b="1" dirty="0">
                <a:gradFill flip="none" rotWithShape="1">
                  <a:gsLst>
                    <a:gs pos="0">
                      <a:srgbClr val="F9BB61"/>
                    </a:gs>
                    <a:gs pos="50000">
                      <a:srgbClr val="FF9933"/>
                    </a:gs>
                    <a:gs pos="100000">
                      <a:srgbClr val="FA6F14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HISTORYCZNE WYSTĘPY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0F5CF6A2-448D-4800-BCCD-1BD060FEF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54943"/>
              </p:ext>
            </p:extLst>
          </p:nvPr>
        </p:nvGraphicFramePr>
        <p:xfrm>
          <a:off x="268224" y="1454213"/>
          <a:ext cx="766876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wal 10">
            <a:extLst>
              <a:ext uri="{FF2B5EF4-FFF2-40B4-BE49-F238E27FC236}">
                <a16:creationId xmlns:a16="http://schemas.microsoft.com/office/drawing/2014/main" xmlns="" id="{6030BA32-6A78-4BDB-8A2E-4833C4D1E3A3}"/>
              </a:ext>
            </a:extLst>
          </p:cNvPr>
          <p:cNvSpPr/>
          <p:nvPr/>
        </p:nvSpPr>
        <p:spPr>
          <a:xfrm>
            <a:off x="1949148" y="218289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xmlns="" id="{65EBA4E7-776B-4256-9BA3-56AA6DCA66FA}"/>
              </a:ext>
            </a:extLst>
          </p:cNvPr>
          <p:cNvSpPr/>
          <p:nvPr/>
        </p:nvSpPr>
        <p:spPr>
          <a:xfrm>
            <a:off x="4102608" y="191014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xmlns="" id="{677FAC98-11C9-42C9-962E-7866DC8E8094}"/>
              </a:ext>
            </a:extLst>
          </p:cNvPr>
          <p:cNvSpPr/>
          <p:nvPr/>
        </p:nvSpPr>
        <p:spPr>
          <a:xfrm>
            <a:off x="5145024" y="182195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xmlns="" id="{EF1A041E-6897-4AD0-8FD8-F23ADF2AD2F4}"/>
              </a:ext>
            </a:extLst>
          </p:cNvPr>
          <p:cNvSpPr/>
          <p:nvPr/>
        </p:nvSpPr>
        <p:spPr>
          <a:xfrm>
            <a:off x="6187440" y="176072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xmlns="" id="{859961A2-B83A-4D99-B66E-FCCBB1DDAF6B}"/>
              </a:ext>
            </a:extLst>
          </p:cNvPr>
          <p:cNvSpPr/>
          <p:nvPr/>
        </p:nvSpPr>
        <p:spPr>
          <a:xfrm>
            <a:off x="7062216" y="170091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0717EC92-72EF-4B59-B1A5-07AFFA1385A2}"/>
              </a:ext>
            </a:extLst>
          </p:cNvPr>
          <p:cNvSpPr txBox="1"/>
          <p:nvPr/>
        </p:nvSpPr>
        <p:spPr>
          <a:xfrm>
            <a:off x="2695762" y="1535167"/>
            <a:ext cx="93169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600" dirty="0">
                <a:solidFill>
                  <a:prstClr val="white"/>
                </a:solidFill>
                <a:latin typeface="Calibri" panose="020F0502020204030204"/>
              </a:rPr>
              <a:t>2016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8567652F-C1E8-49D7-BD83-19FBE3FF0C1F}"/>
              </a:ext>
            </a:extLst>
          </p:cNvPr>
          <p:cNvSpPr txBox="1"/>
          <p:nvPr/>
        </p:nvSpPr>
        <p:spPr>
          <a:xfrm>
            <a:off x="3868308" y="151417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D877B99-009B-4630-BA6C-54A7B7BFC5CC}"/>
              </a:ext>
            </a:extLst>
          </p:cNvPr>
          <p:cNvSpPr txBox="1"/>
          <p:nvPr/>
        </p:nvSpPr>
        <p:spPr>
          <a:xfrm>
            <a:off x="4986131" y="13931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995A28C6-7E9D-4685-BBDE-845BF0DADBA2}"/>
              </a:ext>
            </a:extLst>
          </p:cNvPr>
          <p:cNvSpPr txBox="1"/>
          <p:nvPr/>
        </p:nvSpPr>
        <p:spPr>
          <a:xfrm>
            <a:off x="6028165" y="129465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48A6222A-BEC8-4031-90DB-4A0F6468B9AB}"/>
              </a:ext>
            </a:extLst>
          </p:cNvPr>
          <p:cNvSpPr txBox="1"/>
          <p:nvPr/>
        </p:nvSpPr>
        <p:spPr>
          <a:xfrm>
            <a:off x="6863304" y="12341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2020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3168E2B-93B4-4E5E-9DFC-4DE49B10C4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26" y="4334427"/>
            <a:ext cx="4245342" cy="222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65646D1-2F1D-47A3-BD7F-25F17CC879C7}"/>
              </a:ext>
            </a:extLst>
          </p:cNvPr>
          <p:cNvSpPr txBox="1"/>
          <p:nvPr/>
        </p:nvSpPr>
        <p:spPr>
          <a:xfrm>
            <a:off x="602226" y="2984935"/>
            <a:ext cx="4778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Święto Niepodległości: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BA8DF2A-D764-45DD-9EF7-1D42C9C00636}"/>
              </a:ext>
            </a:extLst>
          </p:cNvPr>
          <p:cNvSpPr txBox="1"/>
          <p:nvPr/>
        </p:nvSpPr>
        <p:spPr>
          <a:xfrm>
            <a:off x="602226" y="3480558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Uwięziony ptak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My Pierwsza Brygada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A2CBE5F-0991-45F5-97FB-475D96F97F20}"/>
              </a:ext>
            </a:extLst>
          </p:cNvPr>
          <p:cNvSpPr txBox="1"/>
          <p:nvPr/>
        </p:nvSpPr>
        <p:spPr>
          <a:xfrm>
            <a:off x="6658502" y="2918268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Mikołajki: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C608E7D9-30F3-4CEA-8B8F-E24EDBEE2E57}"/>
              </a:ext>
            </a:extLst>
          </p:cNvPr>
          <p:cNvSpPr txBox="1"/>
          <p:nvPr/>
        </p:nvSpPr>
        <p:spPr>
          <a:xfrm>
            <a:off x="6658502" y="3446600"/>
            <a:ext cx="2950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Kto wie czy za rogiem?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Merry Christmas Everyone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Święty Mikołaj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76E355A-F860-4D4E-B76A-4A50D4571A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316" y="4508422"/>
            <a:ext cx="3641766" cy="204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7563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2000">
        <p15:prstTrans prst="curtains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/>
      <p:bldP spid="19" grpId="0"/>
      <p:bldP spid="20" grpId="0"/>
      <p:bldP spid="21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E2551C-BCD8-4CC1-A492-0CD8E8A1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65" y="29778"/>
            <a:ext cx="10515600" cy="1325563"/>
          </a:xfrm>
        </p:spPr>
        <p:txBody>
          <a:bodyPr/>
          <a:lstStyle/>
          <a:p>
            <a:r>
              <a:rPr lang="pl-PL" b="1" dirty="0">
                <a:gradFill flip="none" rotWithShape="1">
                  <a:gsLst>
                    <a:gs pos="0">
                      <a:srgbClr val="FFFF00"/>
                    </a:gs>
                    <a:gs pos="50000">
                      <a:srgbClr val="66FF66"/>
                    </a:gs>
                    <a:gs pos="100000">
                      <a:srgbClr val="00CC00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HISTORYCZNE WYSTĘPY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0F5CF6A2-448D-4800-BCCD-1BD060FEF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247166"/>
              </p:ext>
            </p:extLst>
          </p:nvPr>
        </p:nvGraphicFramePr>
        <p:xfrm>
          <a:off x="268224" y="1454213"/>
          <a:ext cx="766876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wal 10">
            <a:extLst>
              <a:ext uri="{FF2B5EF4-FFF2-40B4-BE49-F238E27FC236}">
                <a16:creationId xmlns:a16="http://schemas.microsoft.com/office/drawing/2014/main" xmlns="" id="{6030BA32-6A78-4BDB-8A2E-4833C4D1E3A3}"/>
              </a:ext>
            </a:extLst>
          </p:cNvPr>
          <p:cNvSpPr/>
          <p:nvPr/>
        </p:nvSpPr>
        <p:spPr>
          <a:xfrm>
            <a:off x="1949148" y="218289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xmlns="" id="{65EBA4E7-776B-4256-9BA3-56AA6DCA66FA}"/>
              </a:ext>
            </a:extLst>
          </p:cNvPr>
          <p:cNvSpPr/>
          <p:nvPr/>
        </p:nvSpPr>
        <p:spPr>
          <a:xfrm>
            <a:off x="3161608" y="199693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xmlns="" id="{677FAC98-11C9-42C9-962E-7866DC8E8094}"/>
              </a:ext>
            </a:extLst>
          </p:cNvPr>
          <p:cNvSpPr/>
          <p:nvPr/>
        </p:nvSpPr>
        <p:spPr>
          <a:xfrm>
            <a:off x="5145024" y="182195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xmlns="" id="{EF1A041E-6897-4AD0-8FD8-F23ADF2AD2F4}"/>
              </a:ext>
            </a:extLst>
          </p:cNvPr>
          <p:cNvSpPr/>
          <p:nvPr/>
        </p:nvSpPr>
        <p:spPr>
          <a:xfrm>
            <a:off x="6187440" y="176072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xmlns="" id="{859961A2-B83A-4D99-B66E-FCCBB1DDAF6B}"/>
              </a:ext>
            </a:extLst>
          </p:cNvPr>
          <p:cNvSpPr/>
          <p:nvPr/>
        </p:nvSpPr>
        <p:spPr>
          <a:xfrm>
            <a:off x="7062216" y="170091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0717EC92-72EF-4B59-B1A5-07AFFA1385A2}"/>
              </a:ext>
            </a:extLst>
          </p:cNvPr>
          <p:cNvSpPr txBox="1"/>
          <p:nvPr/>
        </p:nvSpPr>
        <p:spPr>
          <a:xfrm>
            <a:off x="2585421" y="1663694"/>
            <a:ext cx="93169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dirty="0">
                <a:solidFill>
                  <a:prstClr val="white"/>
                </a:solidFill>
                <a:latin typeface="Calibri" panose="020F0502020204030204"/>
              </a:rPr>
              <a:t>2016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8567652F-C1E8-49D7-BD83-19FBE3FF0C1F}"/>
              </a:ext>
            </a:extLst>
          </p:cNvPr>
          <p:cNvSpPr txBox="1"/>
          <p:nvPr/>
        </p:nvSpPr>
        <p:spPr>
          <a:xfrm>
            <a:off x="3762816" y="1360201"/>
            <a:ext cx="85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>
                <a:solidFill>
                  <a:prstClr val="white"/>
                </a:solidFill>
                <a:latin typeface="Calibri" panose="020F0502020204030204"/>
              </a:rPr>
              <a:t>2017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D877B99-009B-4630-BA6C-54A7B7BFC5CC}"/>
              </a:ext>
            </a:extLst>
          </p:cNvPr>
          <p:cNvSpPr txBox="1"/>
          <p:nvPr/>
        </p:nvSpPr>
        <p:spPr>
          <a:xfrm>
            <a:off x="4986131" y="13931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995A28C6-7E9D-4685-BBDE-845BF0DADBA2}"/>
              </a:ext>
            </a:extLst>
          </p:cNvPr>
          <p:cNvSpPr txBox="1"/>
          <p:nvPr/>
        </p:nvSpPr>
        <p:spPr>
          <a:xfrm>
            <a:off x="6028165" y="129465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48A6222A-BEC8-4031-90DB-4A0F6468B9AB}"/>
              </a:ext>
            </a:extLst>
          </p:cNvPr>
          <p:cNvSpPr txBox="1"/>
          <p:nvPr/>
        </p:nvSpPr>
        <p:spPr>
          <a:xfrm>
            <a:off x="6863304" y="12341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2B0A96F-EF62-4AB3-8733-759CEF05BE11}"/>
              </a:ext>
            </a:extLst>
          </p:cNvPr>
          <p:cNvSpPr txBox="1"/>
          <p:nvPr/>
        </p:nvSpPr>
        <p:spPr>
          <a:xfrm>
            <a:off x="770365" y="2737394"/>
            <a:ext cx="246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Dni Blachowni: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D85976B-B878-4A65-A201-84C7E1C682B8}"/>
              </a:ext>
            </a:extLst>
          </p:cNvPr>
          <p:cNvSpPr txBox="1"/>
          <p:nvPr/>
        </p:nvSpPr>
        <p:spPr>
          <a:xfrm>
            <a:off x="753061" y="3182240"/>
            <a:ext cx="4362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Piosenka Drewnianych Lalek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Rolling in the Deep (Wiktoria Rokosa)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Wiosna zazieleniła cały świat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Do Kołyski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Skaczące nutki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Ale jestem (Gabi Pinis)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Kolorowy wiatr(Zuzia Kluczniak)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3D33FB0-205B-464C-B2AC-109EA476A1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024" y="2758524"/>
            <a:ext cx="4765892" cy="225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63661B2-2A12-4A46-8921-EDAA2E67EA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366" y="5147898"/>
            <a:ext cx="4040110" cy="162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651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2000">
        <p15:prstTrans prst="curtains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/>
      <p:bldP spid="19" grpId="0"/>
      <p:bldP spid="20" grpId="0"/>
      <p:bldP spid="21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E2551C-BCD8-4CC1-A492-0CD8E8A1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65" y="186422"/>
            <a:ext cx="10515600" cy="1325563"/>
          </a:xfrm>
        </p:spPr>
        <p:txBody>
          <a:bodyPr/>
          <a:lstStyle/>
          <a:p>
            <a:r>
              <a:rPr lang="pl-PL" b="1" dirty="0">
                <a:gradFill flip="none" rotWithShape="1">
                  <a:gsLst>
                    <a:gs pos="0">
                      <a:srgbClr val="51D9D6"/>
                    </a:gs>
                    <a:gs pos="50000">
                      <a:srgbClr val="78ECB8"/>
                    </a:gs>
                    <a:gs pos="100000">
                      <a:srgbClr val="A0EEA9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HISTORYCZNE WYSTĘPY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0F5CF6A2-448D-4800-BCCD-1BD060FEF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076531"/>
              </p:ext>
            </p:extLst>
          </p:nvPr>
        </p:nvGraphicFramePr>
        <p:xfrm>
          <a:off x="268224" y="1454213"/>
          <a:ext cx="766876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wal 10">
            <a:extLst>
              <a:ext uri="{FF2B5EF4-FFF2-40B4-BE49-F238E27FC236}">
                <a16:creationId xmlns:a16="http://schemas.microsoft.com/office/drawing/2014/main" xmlns="" id="{6030BA32-6A78-4BDB-8A2E-4833C4D1E3A3}"/>
              </a:ext>
            </a:extLst>
          </p:cNvPr>
          <p:cNvSpPr/>
          <p:nvPr/>
        </p:nvSpPr>
        <p:spPr>
          <a:xfrm>
            <a:off x="1949148" y="218289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xmlns="" id="{65EBA4E7-776B-4256-9BA3-56AA6DCA66FA}"/>
              </a:ext>
            </a:extLst>
          </p:cNvPr>
          <p:cNvSpPr/>
          <p:nvPr/>
        </p:nvSpPr>
        <p:spPr>
          <a:xfrm>
            <a:off x="4102608" y="191014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xmlns="" id="{677FAC98-11C9-42C9-962E-7866DC8E8094}"/>
              </a:ext>
            </a:extLst>
          </p:cNvPr>
          <p:cNvSpPr/>
          <p:nvPr/>
        </p:nvSpPr>
        <p:spPr>
          <a:xfrm>
            <a:off x="3147871" y="201122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xmlns="" id="{EF1A041E-6897-4AD0-8FD8-F23ADF2AD2F4}"/>
              </a:ext>
            </a:extLst>
          </p:cNvPr>
          <p:cNvSpPr/>
          <p:nvPr/>
        </p:nvSpPr>
        <p:spPr>
          <a:xfrm>
            <a:off x="6187440" y="176072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xmlns="" id="{859961A2-B83A-4D99-B66E-FCCBB1DDAF6B}"/>
              </a:ext>
            </a:extLst>
          </p:cNvPr>
          <p:cNvSpPr/>
          <p:nvPr/>
        </p:nvSpPr>
        <p:spPr>
          <a:xfrm>
            <a:off x="7062216" y="170091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0717EC92-72EF-4B59-B1A5-07AFFA1385A2}"/>
              </a:ext>
            </a:extLst>
          </p:cNvPr>
          <p:cNvSpPr txBox="1"/>
          <p:nvPr/>
        </p:nvSpPr>
        <p:spPr>
          <a:xfrm>
            <a:off x="2538584" y="1618488"/>
            <a:ext cx="93169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8567652F-C1E8-49D7-BD83-19FBE3FF0C1F}"/>
              </a:ext>
            </a:extLst>
          </p:cNvPr>
          <p:cNvSpPr txBox="1"/>
          <p:nvPr/>
        </p:nvSpPr>
        <p:spPr>
          <a:xfrm>
            <a:off x="3868308" y="151417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D877B99-009B-4630-BA6C-54A7B7BFC5CC}"/>
              </a:ext>
            </a:extLst>
          </p:cNvPr>
          <p:cNvSpPr txBox="1"/>
          <p:nvPr/>
        </p:nvSpPr>
        <p:spPr>
          <a:xfrm>
            <a:off x="4845707" y="1256075"/>
            <a:ext cx="85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>
                <a:solidFill>
                  <a:prstClr val="white"/>
                </a:solidFill>
                <a:latin typeface="Calibri" panose="020F0502020204030204"/>
              </a:rPr>
              <a:t>2018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995A28C6-7E9D-4685-BBDE-845BF0DADBA2}"/>
              </a:ext>
            </a:extLst>
          </p:cNvPr>
          <p:cNvSpPr txBox="1"/>
          <p:nvPr/>
        </p:nvSpPr>
        <p:spPr>
          <a:xfrm>
            <a:off x="6028165" y="129465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48A6222A-BEC8-4031-90DB-4A0F6468B9AB}"/>
              </a:ext>
            </a:extLst>
          </p:cNvPr>
          <p:cNvSpPr txBox="1"/>
          <p:nvPr/>
        </p:nvSpPr>
        <p:spPr>
          <a:xfrm>
            <a:off x="6863304" y="12341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2A860A5-7E0A-4B08-AD17-0805E936C63E}"/>
              </a:ext>
            </a:extLst>
          </p:cNvPr>
          <p:cNvSpPr txBox="1"/>
          <p:nvPr/>
        </p:nvSpPr>
        <p:spPr>
          <a:xfrm>
            <a:off x="659279" y="2616070"/>
            <a:ext cx="425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Pożegnanie lata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761FFDB-3A79-4FCC-842F-77AE0778FAD3}"/>
              </a:ext>
            </a:extLst>
          </p:cNvPr>
          <p:cNvSpPr txBox="1"/>
          <p:nvPr/>
        </p:nvSpPr>
        <p:spPr>
          <a:xfrm>
            <a:off x="659279" y="3463886"/>
            <a:ext cx="354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Co nam w duszy gra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Rolling in the Deep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48108E1-AFBC-4EA8-8D60-1033EE5E7A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04" y="4348010"/>
            <a:ext cx="4424360" cy="245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0A35918-8339-4E1B-A0CA-8336A88801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03" y="3113683"/>
            <a:ext cx="3803025" cy="213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8B94C51-871D-4602-896A-393111067A32}"/>
              </a:ext>
            </a:extLst>
          </p:cNvPr>
          <p:cNvSpPr txBox="1"/>
          <p:nvPr/>
        </p:nvSpPr>
        <p:spPr>
          <a:xfrm>
            <a:off x="659279" y="2937165"/>
            <a:ext cx="286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Śpiewaliśmy wtedy piosenki:</a:t>
            </a:r>
          </a:p>
        </p:txBody>
      </p:sp>
    </p:spTree>
    <p:extLst>
      <p:ext uri="{BB962C8B-B14F-4D97-AF65-F5344CB8AC3E}">
        <p14:creationId xmlns:p14="http://schemas.microsoft.com/office/powerpoint/2010/main" val="4077867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2000">
        <p15:prstTrans prst="curtains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/>
      <p:bldP spid="19" grpId="0"/>
      <p:bldP spid="20" grpId="0"/>
      <p:bldP spid="21" grpId="0"/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E2551C-BCD8-4CC1-A492-0CD8E8A1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650"/>
            <a:ext cx="10515600" cy="1325563"/>
          </a:xfrm>
        </p:spPr>
        <p:txBody>
          <a:bodyPr/>
          <a:lstStyle/>
          <a:p>
            <a:r>
              <a:rPr lang="pl-PL" b="1" dirty="0">
                <a:gradFill flip="none" rotWithShape="1">
                  <a:gsLst>
                    <a:gs pos="24000">
                      <a:srgbClr val="FF0000"/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HISTORYCZNE WYSTĘPY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0F5CF6A2-448D-4800-BCCD-1BD060FEF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169393"/>
              </p:ext>
            </p:extLst>
          </p:nvPr>
        </p:nvGraphicFramePr>
        <p:xfrm>
          <a:off x="268224" y="1454213"/>
          <a:ext cx="766876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wal 10">
            <a:extLst>
              <a:ext uri="{FF2B5EF4-FFF2-40B4-BE49-F238E27FC236}">
                <a16:creationId xmlns:a16="http://schemas.microsoft.com/office/drawing/2014/main" xmlns="" id="{6030BA32-6A78-4BDB-8A2E-4833C4D1E3A3}"/>
              </a:ext>
            </a:extLst>
          </p:cNvPr>
          <p:cNvSpPr/>
          <p:nvPr/>
        </p:nvSpPr>
        <p:spPr>
          <a:xfrm>
            <a:off x="1949148" y="218289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xmlns="" id="{65EBA4E7-776B-4256-9BA3-56AA6DCA66FA}"/>
              </a:ext>
            </a:extLst>
          </p:cNvPr>
          <p:cNvSpPr/>
          <p:nvPr/>
        </p:nvSpPr>
        <p:spPr>
          <a:xfrm>
            <a:off x="4102608" y="191014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xmlns="" id="{677FAC98-11C9-42C9-962E-7866DC8E8094}"/>
              </a:ext>
            </a:extLst>
          </p:cNvPr>
          <p:cNvSpPr/>
          <p:nvPr/>
        </p:nvSpPr>
        <p:spPr>
          <a:xfrm>
            <a:off x="5145024" y="182195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xmlns="" id="{EF1A041E-6897-4AD0-8FD8-F23ADF2AD2F4}"/>
              </a:ext>
            </a:extLst>
          </p:cNvPr>
          <p:cNvSpPr/>
          <p:nvPr/>
        </p:nvSpPr>
        <p:spPr>
          <a:xfrm>
            <a:off x="3089608" y="202301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xmlns="" id="{859961A2-B83A-4D99-B66E-FCCBB1DDAF6B}"/>
              </a:ext>
            </a:extLst>
          </p:cNvPr>
          <p:cNvSpPr/>
          <p:nvPr/>
        </p:nvSpPr>
        <p:spPr>
          <a:xfrm>
            <a:off x="7062216" y="170091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0717EC92-72EF-4B59-B1A5-07AFFA1385A2}"/>
              </a:ext>
            </a:extLst>
          </p:cNvPr>
          <p:cNvSpPr txBox="1"/>
          <p:nvPr/>
        </p:nvSpPr>
        <p:spPr>
          <a:xfrm>
            <a:off x="2502262" y="1630956"/>
            <a:ext cx="93169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8567652F-C1E8-49D7-BD83-19FBE3FF0C1F}"/>
              </a:ext>
            </a:extLst>
          </p:cNvPr>
          <p:cNvSpPr txBox="1"/>
          <p:nvPr/>
        </p:nvSpPr>
        <p:spPr>
          <a:xfrm>
            <a:off x="3868308" y="151417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D877B99-009B-4630-BA6C-54A7B7BFC5CC}"/>
              </a:ext>
            </a:extLst>
          </p:cNvPr>
          <p:cNvSpPr txBox="1"/>
          <p:nvPr/>
        </p:nvSpPr>
        <p:spPr>
          <a:xfrm>
            <a:off x="4986131" y="13931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995A28C6-7E9D-4685-BBDE-845BF0DADBA2}"/>
              </a:ext>
            </a:extLst>
          </p:cNvPr>
          <p:cNvSpPr txBox="1"/>
          <p:nvPr/>
        </p:nvSpPr>
        <p:spPr>
          <a:xfrm>
            <a:off x="5889231" y="1163902"/>
            <a:ext cx="85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>
                <a:solidFill>
                  <a:prstClr val="white"/>
                </a:solidFill>
                <a:latin typeface="Calibri" panose="020F0502020204030204"/>
              </a:rPr>
              <a:t>2019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48A6222A-BEC8-4031-90DB-4A0F6468B9AB}"/>
              </a:ext>
            </a:extLst>
          </p:cNvPr>
          <p:cNvSpPr txBox="1"/>
          <p:nvPr/>
        </p:nvSpPr>
        <p:spPr>
          <a:xfrm>
            <a:off x="6863304" y="12341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96B64EC-6317-4254-8B25-E727470ECEB6}"/>
              </a:ext>
            </a:extLst>
          </p:cNvPr>
          <p:cNvSpPr txBox="1"/>
          <p:nvPr/>
        </p:nvSpPr>
        <p:spPr>
          <a:xfrm>
            <a:off x="982200" y="2809418"/>
            <a:ext cx="326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Mikołajki: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5B8D14C-79F2-4CE5-B9E9-0F8672451480}"/>
              </a:ext>
            </a:extLst>
          </p:cNvPr>
          <p:cNvSpPr txBox="1"/>
          <p:nvPr/>
        </p:nvSpPr>
        <p:spPr>
          <a:xfrm>
            <a:off x="724313" y="3267373"/>
            <a:ext cx="273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To Niespodzianek Czas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Zaśnieżone Miasta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Mikołaj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Gdy Gwiazdka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1873076-137A-4893-A939-32C42E152C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29" y="4681154"/>
            <a:ext cx="4252106" cy="177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3CF8BCE-8C23-4FAF-A7C7-34DB7F4B52A6}"/>
              </a:ext>
            </a:extLst>
          </p:cNvPr>
          <p:cNvSpPr txBox="1"/>
          <p:nvPr/>
        </p:nvSpPr>
        <p:spPr>
          <a:xfrm>
            <a:off x="5261206" y="2778990"/>
            <a:ext cx="243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Święto Niepodległości: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77B0198F-F1D1-4E69-8E2C-3CB3042BF006}"/>
              </a:ext>
            </a:extLst>
          </p:cNvPr>
          <p:cNvSpPr txBox="1"/>
          <p:nvPr/>
        </p:nvSpPr>
        <p:spPr>
          <a:xfrm>
            <a:off x="5261205" y="3348186"/>
            <a:ext cx="3228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Uwięziony ptak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Co to jest niepodległość?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CE0F847-FCA4-4131-B601-47B8BC2AB1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432" y="4458703"/>
            <a:ext cx="4678545" cy="189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2734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2000">
        <p15:prstTrans prst="curtains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/>
      <p:bldP spid="19" grpId="0"/>
      <p:bldP spid="20" grpId="0"/>
      <p:bldP spid="21" grpId="0"/>
      <p:bldP spid="3" grpId="0"/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E2551C-BCD8-4CC1-A492-0CD8E8A1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601"/>
            <a:ext cx="10515600" cy="1325563"/>
          </a:xfrm>
        </p:spPr>
        <p:txBody>
          <a:bodyPr/>
          <a:lstStyle/>
          <a:p>
            <a:r>
              <a:rPr lang="pl-PL" b="1" dirty="0">
                <a:gradFill flip="none" rotWithShape="1">
                  <a:gsLst>
                    <a:gs pos="0">
                      <a:srgbClr val="FF6699"/>
                    </a:gs>
                    <a:gs pos="50000">
                      <a:srgbClr val="FF99CC"/>
                    </a:gs>
                    <a:gs pos="100000">
                      <a:srgbClr val="FFCCFF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HISTORYCZNE WYSTĘPY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0F5CF6A2-448D-4800-BCCD-1BD060FEF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236042"/>
              </p:ext>
            </p:extLst>
          </p:nvPr>
        </p:nvGraphicFramePr>
        <p:xfrm>
          <a:off x="268224" y="1454213"/>
          <a:ext cx="766876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wal 10">
            <a:extLst>
              <a:ext uri="{FF2B5EF4-FFF2-40B4-BE49-F238E27FC236}">
                <a16:creationId xmlns:a16="http://schemas.microsoft.com/office/drawing/2014/main" xmlns="" id="{6030BA32-6A78-4BDB-8A2E-4833C4D1E3A3}"/>
              </a:ext>
            </a:extLst>
          </p:cNvPr>
          <p:cNvSpPr/>
          <p:nvPr/>
        </p:nvSpPr>
        <p:spPr>
          <a:xfrm>
            <a:off x="1949148" y="2182896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xmlns="" id="{65EBA4E7-776B-4256-9BA3-56AA6DCA66FA}"/>
              </a:ext>
            </a:extLst>
          </p:cNvPr>
          <p:cNvSpPr/>
          <p:nvPr/>
        </p:nvSpPr>
        <p:spPr>
          <a:xfrm>
            <a:off x="4102608" y="191014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xmlns="" id="{677FAC98-11C9-42C9-962E-7866DC8E8094}"/>
              </a:ext>
            </a:extLst>
          </p:cNvPr>
          <p:cNvSpPr/>
          <p:nvPr/>
        </p:nvSpPr>
        <p:spPr>
          <a:xfrm>
            <a:off x="5145024" y="182195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xmlns="" id="{EF1A041E-6897-4AD0-8FD8-F23ADF2AD2F4}"/>
              </a:ext>
            </a:extLst>
          </p:cNvPr>
          <p:cNvSpPr/>
          <p:nvPr/>
        </p:nvSpPr>
        <p:spPr>
          <a:xfrm>
            <a:off x="3089608" y="202301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xmlns="" id="{859961A2-B83A-4D99-B66E-FCCBB1DDAF6B}"/>
              </a:ext>
            </a:extLst>
          </p:cNvPr>
          <p:cNvSpPr/>
          <p:nvPr/>
        </p:nvSpPr>
        <p:spPr>
          <a:xfrm>
            <a:off x="6190095" y="176925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0717EC92-72EF-4B59-B1A5-07AFFA1385A2}"/>
              </a:ext>
            </a:extLst>
          </p:cNvPr>
          <p:cNvSpPr txBox="1"/>
          <p:nvPr/>
        </p:nvSpPr>
        <p:spPr>
          <a:xfrm>
            <a:off x="2502262" y="1630956"/>
            <a:ext cx="93169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8567652F-C1E8-49D7-BD83-19FBE3FF0C1F}"/>
              </a:ext>
            </a:extLst>
          </p:cNvPr>
          <p:cNvSpPr txBox="1"/>
          <p:nvPr/>
        </p:nvSpPr>
        <p:spPr>
          <a:xfrm>
            <a:off x="3868308" y="151417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D877B99-009B-4630-BA6C-54A7B7BFC5CC}"/>
              </a:ext>
            </a:extLst>
          </p:cNvPr>
          <p:cNvSpPr txBox="1"/>
          <p:nvPr/>
        </p:nvSpPr>
        <p:spPr>
          <a:xfrm>
            <a:off x="4986131" y="139313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995A28C6-7E9D-4685-BBDE-845BF0DADBA2}"/>
              </a:ext>
            </a:extLst>
          </p:cNvPr>
          <p:cNvSpPr txBox="1"/>
          <p:nvPr/>
        </p:nvSpPr>
        <p:spPr>
          <a:xfrm>
            <a:off x="5987019" y="129351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48A6222A-BEC8-4031-90DB-4A0F6468B9AB}"/>
              </a:ext>
            </a:extLst>
          </p:cNvPr>
          <p:cNvSpPr txBox="1"/>
          <p:nvPr/>
        </p:nvSpPr>
        <p:spPr>
          <a:xfrm>
            <a:off x="6710655" y="1022182"/>
            <a:ext cx="85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>
                <a:solidFill>
                  <a:prstClr val="white"/>
                </a:solidFill>
                <a:latin typeface="Calibri" panose="020F0502020204030204"/>
              </a:rPr>
              <a:t>2020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A2A9609-B824-46D1-968D-99B6F1745815}"/>
              </a:ext>
            </a:extLst>
          </p:cNvPr>
          <p:cNvSpPr txBox="1"/>
          <p:nvPr/>
        </p:nvSpPr>
        <p:spPr>
          <a:xfrm>
            <a:off x="2968108" y="3429000"/>
            <a:ext cx="5377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Jak na razie w 2020 roku nie było jeszcze żadnych występów naszego chóru. Czekamy na powrót do szkoły i kolejne występy w chórze </a:t>
            </a:r>
            <a:r>
              <a:rPr lang="pl-PL" sz="24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r>
              <a:rPr lang="pl-PL" sz="2400" dirty="0"/>
              <a:t>k </a:t>
            </a:r>
          </a:p>
        </p:txBody>
      </p:sp>
    </p:spTree>
    <p:extLst>
      <p:ext uri="{BB962C8B-B14F-4D97-AF65-F5344CB8AC3E}">
        <p14:creationId xmlns:p14="http://schemas.microsoft.com/office/powerpoint/2010/main" val="94750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9000">
        <p15:prstTrans prst="curtains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/>
      <p:bldP spid="19" grpId="0"/>
      <p:bldP spid="20" grpId="0"/>
      <p:bldP spid="2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040091D-8D20-4838-B0B6-79B6A392503A}"/>
              </a:ext>
            </a:extLst>
          </p:cNvPr>
          <p:cNvSpPr txBox="1"/>
          <p:nvPr/>
        </p:nvSpPr>
        <p:spPr>
          <a:xfrm>
            <a:off x="677334" y="1930400"/>
            <a:ext cx="383316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Do kołyski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Alleluja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We wtorek w schronisku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Czternastego października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Merry Christmas Everyone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Taki kraj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Co nam w duszy gra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Uwięziony ptak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75CB32F-9184-48A2-9B72-DF6DCEA2F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499" y="3319288"/>
            <a:ext cx="4790113" cy="269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xmlns="" id="{6457AE94-4FB8-432A-8EDE-F28BA722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9933FF"/>
                    </a:gs>
                    <a:gs pos="50000">
                      <a:srgbClr val="CC66FF"/>
                    </a:gs>
                    <a:gs pos="100000">
                      <a:srgbClr val="CC99FF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NASZE ULUBIONE PIOSENKI</a:t>
            </a:r>
          </a:p>
        </p:txBody>
      </p:sp>
    </p:spTree>
    <p:extLst>
      <p:ext uri="{BB962C8B-B14F-4D97-AF65-F5344CB8AC3E}">
        <p14:creationId xmlns:p14="http://schemas.microsoft.com/office/powerpoint/2010/main" val="930617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2000">
        <p15:prstTrans prst="curtains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293</Words>
  <Application>Microsoft Office PowerPoint</Application>
  <PresentationFormat>Niestandardowy</PresentationFormat>
  <Paragraphs>107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5-LECIE DZIAŁALNOŚCI CHÓRU SP1 BLACHOWNIA   </vt:lpstr>
      <vt:lpstr>5-LECIE CHÓRU SP1 BLACHOWNIA</vt:lpstr>
      <vt:lpstr>HISTORYCZNE WYSTĘPY</vt:lpstr>
      <vt:lpstr>HISTORYCZNE WYSTĘPY</vt:lpstr>
      <vt:lpstr>HISTORYCZNE WYSTĘPY</vt:lpstr>
      <vt:lpstr>HISTORYCZNE WYSTĘPY</vt:lpstr>
      <vt:lpstr>HISTORYCZNE WYSTĘPY</vt:lpstr>
      <vt:lpstr>HISTORYCZNE WYSTĘPY</vt:lpstr>
      <vt:lpstr>NASZE ULUBIONE PIOSENKI</vt:lpstr>
      <vt:lpstr>…I NASZA ULUBIONA PIOSENKA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Zapraszamy</dc:title>
  <dc:creator>Michal Kozuch</dc:creator>
  <cp:lastModifiedBy>Gimnazjum Blachownia</cp:lastModifiedBy>
  <cp:revision>60</cp:revision>
  <dcterms:created xsi:type="dcterms:W3CDTF">2020-04-25T09:40:02Z</dcterms:created>
  <dcterms:modified xsi:type="dcterms:W3CDTF">2020-05-04T15:33:45Z</dcterms:modified>
</cp:coreProperties>
</file>